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20_DDD349A5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27_5C360C63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56" r:id="rId5"/>
    <p:sldId id="275" r:id="rId6"/>
    <p:sldId id="285" r:id="rId7"/>
    <p:sldId id="288" r:id="rId8"/>
    <p:sldId id="291" r:id="rId9"/>
    <p:sldId id="294" r:id="rId10"/>
    <p:sldId id="295" r:id="rId11"/>
    <p:sldId id="286" r:id="rId12"/>
    <p:sldId id="290" r:id="rId13"/>
    <p:sldId id="289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6624F6-B74F-02D0-1D80-164365774FA5}" name="Rachel Heron" initials="RH" userId="S::80009962@ad.mmu.ac.uk::a5733c98-b674-4361-a6a0-8600ef255e6e" providerId="AD"/>
  <p188:author id="{9CBA99F6-965F-7534-EFE6-296E2BD7FE92}" name="Elaine Mackey" initials="EM" userId="S::elaine.mackey@manchester.ac.uk::432e993f-3da1-4c42-95d3-2f7a30bf914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54AEB6"/>
    <a:srgbClr val="0297A7"/>
    <a:srgbClr val="066B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B244C-738D-B89A-563D-307D4F71056E}" v="3" dt="2026-07-01T18:48:45.568"/>
    <p1510:client id="{01BFC084-02D4-38E9-FC3F-D3F17C18898E}" v="20" dt="2026-07-02T08:22:18.127"/>
    <p1510:client id="{36BF61CB-9F9D-DCAE-AE9F-E067BF60C2A8}" v="1" dt="2026-06-30T13:12:34.544"/>
    <p1510:client id="{49CA53D0-1D39-2CE8-BAEF-75FA61B79A9C}" v="26" dt="2026-06-30T13:02:06.890"/>
    <p1510:client id="{F9240B44-D80D-F990-E84F-994DB408689E}" v="12" dt="2026-07-02T11:55:19.3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35"/>
  </p:normalViewPr>
  <p:slideViewPr>
    <p:cSldViewPr snapToGrid="0">
      <p:cViewPr varScale="1">
        <p:scale>
          <a:sx n="105" d="100"/>
          <a:sy n="105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aine Mackey" userId="S::elaine.mackey@manchester.ac.uk::432e993f-3da1-4c42-95d3-2f7a30bf914f" providerId="AD" clId="Web-{010B244C-738D-B89A-563D-307D4F71056E}"/>
    <pc:docChg chg="modSld">
      <pc:chgData name="Elaine Mackey" userId="S::elaine.mackey@manchester.ac.uk::432e993f-3da1-4c42-95d3-2f7a30bf914f" providerId="AD" clId="Web-{010B244C-738D-B89A-563D-307D4F71056E}" dt="2026-07-01T18:49:29.462" v="22" actId="20577"/>
      <pc:docMkLst>
        <pc:docMk/>
      </pc:docMkLst>
      <pc:sldChg chg="modSp">
        <pc:chgData name="Elaine Mackey" userId="S::elaine.mackey@manchester.ac.uk::432e993f-3da1-4c42-95d3-2f7a30bf914f" providerId="AD" clId="Web-{010B244C-738D-B89A-563D-307D4F71056E}" dt="2026-07-01T18:49:29.462" v="22" actId="20577"/>
        <pc:sldMkLst>
          <pc:docMk/>
          <pc:sldMk cId="1211017467" sldId="275"/>
        </pc:sldMkLst>
        <pc:graphicFrameChg chg="modGraphic">
          <ac:chgData name="Elaine Mackey" userId="S::elaine.mackey@manchester.ac.uk::432e993f-3da1-4c42-95d3-2f7a30bf914f" providerId="AD" clId="Web-{010B244C-738D-B89A-563D-307D4F71056E}" dt="2026-07-01T18:49:29.462" v="22" actId="20577"/>
          <ac:graphicFrameMkLst>
            <pc:docMk/>
            <pc:sldMk cId="1211017467" sldId="275"/>
            <ac:graphicFrameMk id="84" creationId="{C9EE34B8-5336-2CDD-3E50-B1C190182CE6}"/>
          </ac:graphicFrameMkLst>
        </pc:graphicFrameChg>
      </pc:sldChg>
      <pc:sldChg chg="modSp">
        <pc:chgData name="Elaine Mackey" userId="S::elaine.mackey@manchester.ac.uk::432e993f-3da1-4c42-95d3-2f7a30bf914f" providerId="AD" clId="Web-{010B244C-738D-B89A-563D-307D4F71056E}" dt="2026-07-01T18:48:45.568" v="2" actId="20577"/>
        <pc:sldMkLst>
          <pc:docMk/>
          <pc:sldMk cId="4201212648" sldId="285"/>
        </pc:sldMkLst>
        <pc:spChg chg="mod">
          <ac:chgData name="Elaine Mackey" userId="S::elaine.mackey@manchester.ac.uk::432e993f-3da1-4c42-95d3-2f7a30bf914f" providerId="AD" clId="Web-{010B244C-738D-B89A-563D-307D4F71056E}" dt="2026-07-01T18:48:45.568" v="2" actId="20577"/>
          <ac:spMkLst>
            <pc:docMk/>
            <pc:sldMk cId="4201212648" sldId="285"/>
            <ac:spMk id="7" creationId="{4E32DB71-0354-2A52-E0F7-9560FBC58444}"/>
          </ac:spMkLst>
        </pc:spChg>
      </pc:sldChg>
    </pc:docChg>
  </pc:docChgLst>
  <pc:docChgLst>
    <pc:chgData name="Elaine Mackey" userId="S::elaine.mackey@manchester.ac.uk::432e993f-3da1-4c42-95d3-2f7a30bf914f" providerId="AD" clId="Web-{36BF61CB-9F9D-DCAE-AE9F-E067BF60C2A8}"/>
    <pc:docChg chg="modSld modNotesMaster">
      <pc:chgData name="Elaine Mackey" userId="S::elaine.mackey@manchester.ac.uk::432e993f-3da1-4c42-95d3-2f7a30bf914f" providerId="AD" clId="Web-{36BF61CB-9F9D-DCAE-AE9F-E067BF60C2A8}" dt="2026-06-30T13:12:34.607" v="1"/>
      <pc:docMkLst>
        <pc:docMk/>
      </pc:docMkLst>
      <pc:sldChg chg="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0" sldId="256"/>
        </pc:sldMkLst>
        <pc:picChg chg="mod">
          <ac:chgData name="Elaine Mackey" userId="S::elaine.mackey@manchester.ac.uk::432e993f-3da1-4c42-95d3-2f7a30bf914f" providerId="AD" clId="Web-{36BF61CB-9F9D-DCAE-AE9F-E067BF60C2A8}" dt="2026-06-30T13:12:34.607" v="1"/>
          <ac:picMkLst>
            <pc:docMk/>
            <pc:sldMk cId="0" sldId="256"/>
            <ac:picMk id="7" creationId="{BABC2252-8E16-92A7-B5C0-DC370D40E9D6}"/>
          </ac:picMkLst>
        </pc:picChg>
      </pc:sldChg>
      <pc:sldChg chg="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1211017467" sldId="275"/>
        </pc:sldMkLst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1211017467" sldId="275"/>
            <ac:spMk id="49" creationId="{00000000-0000-0000-0000-000000000000}"/>
          </ac:spMkLst>
        </pc:spChg>
      </pc:sldChg>
      <pc:sldChg chg="addSp delSp 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4201212648" sldId="285"/>
        </pc:sldMkLst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01212648" sldId="285"/>
            <ac:spMk id="4" creationId="{100E17C7-9231-620F-76DF-F81006D94EAF}"/>
          </ac:spMkLst>
        </pc:spChg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01212648" sldId="285"/>
            <ac:spMk id="7" creationId="{4E32DB71-0354-2A52-E0F7-9560FBC58444}"/>
          </ac:spMkLst>
        </pc:spChg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01212648" sldId="285"/>
            <ac:spMk id="49" creationId="{E15AFAB7-3073-EC11-3D2A-C194F62318EC}"/>
          </ac:spMkLst>
        </pc:spChg>
        <pc:spChg chg="ad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01212648" sldId="285"/>
            <ac:spMk id="116" creationId="{0DEDCC5D-8B8A-40DB-BE90-A3AA27C64A78}"/>
          </ac:spMkLst>
        </pc:spChg>
        <pc:spChg chg="ad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01212648" sldId="285"/>
            <ac:spMk id="120" creationId="{CBC4F608-B4B8-48C3-9572-C0F061B1CD99}"/>
          </ac:spMkLst>
        </pc:spChg>
      </pc:sldChg>
      <pc:sldChg chg="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1600632416" sldId="286"/>
        </pc:sldMkLst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1600632416" sldId="286"/>
            <ac:spMk id="49" creationId="{96DA62F7-8ECD-CBB7-BE1F-BAF112942E3D}"/>
          </ac:spMkLst>
        </pc:spChg>
        <pc:picChg chg="mod">
          <ac:chgData name="Elaine Mackey" userId="S::elaine.mackey@manchester.ac.uk::432e993f-3da1-4c42-95d3-2f7a30bf914f" providerId="AD" clId="Web-{36BF61CB-9F9D-DCAE-AE9F-E067BF60C2A8}" dt="2026-06-30T13:12:34.607" v="1"/>
          <ac:picMkLst>
            <pc:docMk/>
            <pc:sldMk cId="1600632416" sldId="286"/>
            <ac:picMk id="5" creationId="{136C9F2A-EF50-FE91-8F74-4E0AE062F6DD}"/>
          </ac:picMkLst>
        </pc:picChg>
      </pc:sldChg>
      <pc:sldChg chg="addSp delSp 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3721611685" sldId="288"/>
        </pc:sldMkLst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3721611685" sldId="288"/>
            <ac:spMk id="4" creationId="{A2D38DE9-885A-A52B-9AE2-863EAE0781AD}"/>
          </ac:spMkLst>
        </pc:spChg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3721611685" sldId="288"/>
            <ac:spMk id="7" creationId="{DB0F01BE-FF6B-9211-91E5-23E32E285C7A}"/>
          </ac:spMkLst>
        </pc:spChg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3721611685" sldId="288"/>
            <ac:spMk id="49" creationId="{CF08522E-C1D7-2304-C746-F37AF9A2186B}"/>
          </ac:spMkLst>
        </pc:spChg>
        <pc:spChg chg="ad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3721611685" sldId="288"/>
            <ac:spMk id="116" creationId="{0DEDCC5D-8B8A-40DB-BE90-A3AA27C64A78}"/>
          </ac:spMkLst>
        </pc:spChg>
        <pc:spChg chg="ad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3721611685" sldId="288"/>
            <ac:spMk id="120" creationId="{CBC4F608-B4B8-48C3-9572-C0F061B1CD99}"/>
          </ac:spMkLst>
        </pc:spChg>
        <pc:grpChg chg="add">
          <ac:chgData name="Elaine Mackey" userId="S::elaine.mackey@manchester.ac.uk::432e993f-3da1-4c42-95d3-2f7a30bf914f" providerId="AD" clId="Web-{36BF61CB-9F9D-DCAE-AE9F-E067BF60C2A8}" dt="2026-06-30T13:12:34.607" v="1"/>
          <ac:grpSpMkLst>
            <pc:docMk/>
            <pc:sldMk cId="3721611685" sldId="288"/>
            <ac:grpSpMk id="117" creationId="{65167ED7-6315-43AB-B1B6-C326D5FD8F84}"/>
          </ac:grpSpMkLst>
        </pc:grpChg>
      </pc:sldChg>
      <pc:sldChg chg="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1893283556" sldId="289"/>
        </pc:sldMkLst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1893283556" sldId="289"/>
            <ac:spMk id="49" creationId="{9D48CED0-A870-2C55-3965-1BE2F6BF57AD}"/>
          </ac:spMkLst>
        </pc:spChg>
        <pc:picChg chg="mod">
          <ac:chgData name="Elaine Mackey" userId="S::elaine.mackey@manchester.ac.uk::432e993f-3da1-4c42-95d3-2f7a30bf914f" providerId="AD" clId="Web-{36BF61CB-9F9D-DCAE-AE9F-E067BF60C2A8}" dt="2026-06-30T13:12:34.607" v="1"/>
          <ac:picMkLst>
            <pc:docMk/>
            <pc:sldMk cId="1893283556" sldId="289"/>
            <ac:picMk id="5" creationId="{FD69B03F-539A-C06C-3045-47E8BD57A3A3}"/>
          </ac:picMkLst>
        </pc:picChg>
      </pc:sldChg>
      <pc:sldChg chg="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3895524208" sldId="291"/>
        </pc:sldMkLst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3895524208" sldId="291"/>
            <ac:spMk id="49" creationId="{5901CC62-B6FD-05AC-631F-C25CDA6C490C}"/>
          </ac:spMkLst>
        </pc:spChg>
      </pc:sldChg>
      <pc:sldChg chg="addSp delSp 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4271306951" sldId="294"/>
        </pc:sldMkLst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71306951" sldId="294"/>
            <ac:spMk id="4" creationId="{75FF9636-6D68-4B1C-E686-770036329436}"/>
          </ac:spMkLst>
        </pc:spChg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71306951" sldId="294"/>
            <ac:spMk id="49" creationId="{9A02EF82-6930-FA67-77BB-ABFC5CDC152E}"/>
          </ac:spMkLst>
        </pc:spChg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71306951" sldId="294"/>
            <ac:spMk id="78" creationId="{BE201578-965B-6843-8364-A3EC3BB817FB}"/>
          </ac:spMkLst>
        </pc:spChg>
        <pc:spChg chg="ad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71306951" sldId="294"/>
            <ac:spMk id="116" creationId="{0DEDCC5D-8B8A-40DB-BE90-A3AA27C64A78}"/>
          </ac:spMkLst>
        </pc:spChg>
        <pc:spChg chg="ad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4271306951" sldId="294"/>
            <ac:spMk id="120" creationId="{CBC4F608-B4B8-48C3-9572-C0F061B1CD99}"/>
          </ac:spMkLst>
        </pc:spChg>
      </pc:sldChg>
      <pc:sldChg chg="modSp">
        <pc:chgData name="Elaine Mackey" userId="S::elaine.mackey@manchester.ac.uk::432e993f-3da1-4c42-95d3-2f7a30bf914f" providerId="AD" clId="Web-{36BF61CB-9F9D-DCAE-AE9F-E067BF60C2A8}" dt="2026-06-30T13:12:34.607" v="1"/>
        <pc:sldMkLst>
          <pc:docMk/>
          <pc:sldMk cId="1547045987" sldId="295"/>
        </pc:sldMkLst>
        <pc:spChg chg="mod">
          <ac:chgData name="Elaine Mackey" userId="S::elaine.mackey@manchester.ac.uk::432e993f-3da1-4c42-95d3-2f7a30bf914f" providerId="AD" clId="Web-{36BF61CB-9F9D-DCAE-AE9F-E067BF60C2A8}" dt="2026-06-30T13:12:34.607" v="1"/>
          <ac:spMkLst>
            <pc:docMk/>
            <pc:sldMk cId="1547045987" sldId="295"/>
            <ac:spMk id="49" creationId="{7A86D9EA-684D-9334-C018-CB966CC99F9B}"/>
          </ac:spMkLst>
        </pc:spChg>
      </pc:sldChg>
    </pc:docChg>
  </pc:docChgLst>
  <pc:docChgLst>
    <pc:chgData name="Elaine Mackey" userId="S::elaine.mackey@manchester.ac.uk::432e993f-3da1-4c42-95d3-2f7a30bf914f" providerId="AD" clId="Web-{49CA53D0-1D39-2CE8-BAEF-75FA61B79A9C}"/>
    <pc:docChg chg="modSld">
      <pc:chgData name="Elaine Mackey" userId="S::elaine.mackey@manchester.ac.uk::432e993f-3da1-4c42-95d3-2f7a30bf914f" providerId="AD" clId="Web-{49CA53D0-1D39-2CE8-BAEF-75FA61B79A9C}" dt="2026-06-30T13:02:06.890" v="45"/>
      <pc:docMkLst>
        <pc:docMk/>
      </pc:docMkLst>
      <pc:sldChg chg="addSp delSp modSp">
        <pc:chgData name="Elaine Mackey" userId="S::elaine.mackey@manchester.ac.uk::432e993f-3da1-4c42-95d3-2f7a30bf914f" providerId="AD" clId="Web-{49CA53D0-1D39-2CE8-BAEF-75FA61B79A9C}" dt="2026-06-30T12:54:47.425" v="9" actId="14100"/>
        <pc:sldMkLst>
          <pc:docMk/>
          <pc:sldMk cId="0" sldId="256"/>
        </pc:sldMkLst>
        <pc:picChg chg="add mod">
          <ac:chgData name="Elaine Mackey" userId="S::elaine.mackey@manchester.ac.uk::432e993f-3da1-4c42-95d3-2f7a30bf914f" providerId="AD" clId="Web-{49CA53D0-1D39-2CE8-BAEF-75FA61B79A9C}" dt="2026-06-30T12:54:47.425" v="9" actId="14100"/>
          <ac:picMkLst>
            <pc:docMk/>
            <pc:sldMk cId="0" sldId="256"/>
            <ac:picMk id="7" creationId="{BABC2252-8E16-92A7-B5C0-DC370D40E9D6}"/>
          </ac:picMkLst>
        </pc:picChg>
      </pc:sldChg>
      <pc:sldChg chg="addSp delSp modSp mod setBg">
        <pc:chgData name="Elaine Mackey" userId="S::elaine.mackey@manchester.ac.uk::432e993f-3da1-4c42-95d3-2f7a30bf914f" providerId="AD" clId="Web-{49CA53D0-1D39-2CE8-BAEF-75FA61B79A9C}" dt="2026-06-30T13:02:06.890" v="45"/>
        <pc:sldMkLst>
          <pc:docMk/>
          <pc:sldMk cId="1211017467" sldId="275"/>
        </pc:sldMkLst>
        <pc:spChg chg="mod">
          <ac:chgData name="Elaine Mackey" userId="S::elaine.mackey@manchester.ac.uk::432e993f-3da1-4c42-95d3-2f7a30bf914f" providerId="AD" clId="Web-{49CA53D0-1D39-2CE8-BAEF-75FA61B79A9C}" dt="2026-06-30T13:01:51.467" v="40"/>
          <ac:spMkLst>
            <pc:docMk/>
            <pc:sldMk cId="1211017467" sldId="275"/>
            <ac:spMk id="4" creationId="{2C517F49-A47E-11E1-85F2-99D33816F004}"/>
          </ac:spMkLst>
        </pc:spChg>
        <pc:spChg chg="ord">
          <ac:chgData name="Elaine Mackey" userId="S::elaine.mackey@manchester.ac.uk::432e993f-3da1-4c42-95d3-2f7a30bf914f" providerId="AD" clId="Web-{49CA53D0-1D39-2CE8-BAEF-75FA61B79A9C}" dt="2026-06-30T12:59:28.428" v="29"/>
          <ac:spMkLst>
            <pc:docMk/>
            <pc:sldMk cId="1211017467" sldId="275"/>
            <ac:spMk id="48" creationId="{00000000-0000-0000-0000-000000000000}"/>
          </ac:spMkLst>
        </pc:spChg>
        <pc:spChg chg="mod">
          <ac:chgData name="Elaine Mackey" userId="S::elaine.mackey@manchester.ac.uk::432e993f-3da1-4c42-95d3-2f7a30bf914f" providerId="AD" clId="Web-{49CA53D0-1D39-2CE8-BAEF-75FA61B79A9C}" dt="2026-06-30T13:02:06.890" v="45"/>
          <ac:spMkLst>
            <pc:docMk/>
            <pc:sldMk cId="1211017467" sldId="275"/>
            <ac:spMk id="49" creationId="{00000000-0000-0000-0000-000000000000}"/>
          </ac:spMkLst>
        </pc:spChg>
        <pc:spChg chg="add">
          <ac:chgData name="Elaine Mackey" userId="S::elaine.mackey@manchester.ac.uk::432e993f-3da1-4c42-95d3-2f7a30bf914f" providerId="AD" clId="Web-{49CA53D0-1D39-2CE8-BAEF-75FA61B79A9C}" dt="2026-06-30T13:02:06.890" v="45"/>
          <ac:spMkLst>
            <pc:docMk/>
            <pc:sldMk cId="1211017467" sldId="275"/>
            <ac:spMk id="116" creationId="{0DEDCC5D-8B8A-40DB-BE90-A3AA27C64A78}"/>
          </ac:spMkLst>
        </pc:spChg>
        <pc:spChg chg="add">
          <ac:chgData name="Elaine Mackey" userId="S::elaine.mackey@manchester.ac.uk::432e993f-3da1-4c42-95d3-2f7a30bf914f" providerId="AD" clId="Web-{49CA53D0-1D39-2CE8-BAEF-75FA61B79A9C}" dt="2026-06-30T13:02:06.890" v="45"/>
          <ac:spMkLst>
            <pc:docMk/>
            <pc:sldMk cId="1211017467" sldId="275"/>
            <ac:spMk id="120" creationId="{CBC4F608-B4B8-48C3-9572-C0F061B1CD99}"/>
          </ac:spMkLst>
        </pc:spChg>
        <pc:grpChg chg="add">
          <ac:chgData name="Elaine Mackey" userId="S::elaine.mackey@manchester.ac.uk::432e993f-3da1-4c42-95d3-2f7a30bf914f" providerId="AD" clId="Web-{49CA53D0-1D39-2CE8-BAEF-75FA61B79A9C}" dt="2026-06-30T13:02:06.890" v="45"/>
          <ac:grpSpMkLst>
            <pc:docMk/>
            <pc:sldMk cId="1211017467" sldId="275"/>
            <ac:grpSpMk id="117" creationId="{65167ED7-6315-43AB-B1B6-C326D5FD8F84}"/>
          </ac:grpSpMkLst>
        </pc:grpChg>
        <pc:graphicFrameChg chg="add mod modGraphic">
          <ac:chgData name="Elaine Mackey" userId="S::elaine.mackey@manchester.ac.uk::432e993f-3da1-4c42-95d3-2f7a30bf914f" providerId="AD" clId="Web-{49CA53D0-1D39-2CE8-BAEF-75FA61B79A9C}" dt="2026-06-30T13:02:06.890" v="45"/>
          <ac:graphicFrameMkLst>
            <pc:docMk/>
            <pc:sldMk cId="1211017467" sldId="275"/>
            <ac:graphicFrameMk id="84" creationId="{C9EE34B8-5336-2CDD-3E50-B1C190182CE6}"/>
          </ac:graphicFrameMkLst>
        </pc:graphicFrameChg>
        <pc:picChg chg="ord">
          <ac:chgData name="Elaine Mackey" userId="S::elaine.mackey@manchester.ac.uk::432e993f-3da1-4c42-95d3-2f7a30bf914f" providerId="AD" clId="Web-{49CA53D0-1D39-2CE8-BAEF-75FA61B79A9C}" dt="2026-06-30T12:59:28.428" v="29"/>
          <ac:picMkLst>
            <pc:docMk/>
            <pc:sldMk cId="1211017467" sldId="275"/>
            <ac:picMk id="2" creationId="{00000000-0000-0000-0000-000000000000}"/>
          </ac:picMkLst>
        </pc:picChg>
      </pc:sldChg>
      <pc:sldChg chg="addSp modSp mod setBg">
        <pc:chgData name="Elaine Mackey" userId="S::elaine.mackey@manchester.ac.uk::432e993f-3da1-4c42-95d3-2f7a30bf914f" providerId="AD" clId="Web-{49CA53D0-1D39-2CE8-BAEF-75FA61B79A9C}" dt="2026-06-30T13:00:23.618" v="33"/>
        <pc:sldMkLst>
          <pc:docMk/>
          <pc:sldMk cId="4201212648" sldId="285"/>
        </pc:sldMkLst>
        <pc:spChg chg="mod">
          <ac:chgData name="Elaine Mackey" userId="S::elaine.mackey@manchester.ac.uk::432e993f-3da1-4c42-95d3-2f7a30bf914f" providerId="AD" clId="Web-{49CA53D0-1D39-2CE8-BAEF-75FA61B79A9C}" dt="2026-06-30T13:00:23.618" v="33"/>
          <ac:spMkLst>
            <pc:docMk/>
            <pc:sldMk cId="4201212648" sldId="285"/>
            <ac:spMk id="4" creationId="{100E17C7-9231-620F-76DF-F81006D94EAF}"/>
          </ac:spMkLst>
        </pc:spChg>
        <pc:spChg chg="mod">
          <ac:chgData name="Elaine Mackey" userId="S::elaine.mackey@manchester.ac.uk::432e993f-3da1-4c42-95d3-2f7a30bf914f" providerId="AD" clId="Web-{49CA53D0-1D39-2CE8-BAEF-75FA61B79A9C}" dt="2026-06-30T13:00:23.618" v="33"/>
          <ac:spMkLst>
            <pc:docMk/>
            <pc:sldMk cId="4201212648" sldId="285"/>
            <ac:spMk id="7" creationId="{4E32DB71-0354-2A52-E0F7-9560FBC58444}"/>
          </ac:spMkLst>
        </pc:spChg>
        <pc:spChg chg="ord">
          <ac:chgData name="Elaine Mackey" userId="S::elaine.mackey@manchester.ac.uk::432e993f-3da1-4c42-95d3-2f7a30bf914f" providerId="AD" clId="Web-{49CA53D0-1D39-2CE8-BAEF-75FA61B79A9C}" dt="2026-06-30T13:00:23.618" v="33"/>
          <ac:spMkLst>
            <pc:docMk/>
            <pc:sldMk cId="4201212648" sldId="285"/>
            <ac:spMk id="48" creationId="{6A413E31-4217-35B3-6021-CBC6D1773520}"/>
          </ac:spMkLst>
        </pc:spChg>
        <pc:spChg chg="mod">
          <ac:chgData name="Elaine Mackey" userId="S::elaine.mackey@manchester.ac.uk::432e993f-3da1-4c42-95d3-2f7a30bf914f" providerId="AD" clId="Web-{49CA53D0-1D39-2CE8-BAEF-75FA61B79A9C}" dt="2026-06-30T13:00:23.618" v="33"/>
          <ac:spMkLst>
            <pc:docMk/>
            <pc:sldMk cId="4201212648" sldId="285"/>
            <ac:spMk id="49" creationId="{E15AFAB7-3073-EC11-3D2A-C194F62318EC}"/>
          </ac:spMkLst>
        </pc:spChg>
        <pc:picChg chg="ord">
          <ac:chgData name="Elaine Mackey" userId="S::elaine.mackey@manchester.ac.uk::432e993f-3da1-4c42-95d3-2f7a30bf914f" providerId="AD" clId="Web-{49CA53D0-1D39-2CE8-BAEF-75FA61B79A9C}" dt="2026-06-30T13:00:23.618" v="33"/>
          <ac:picMkLst>
            <pc:docMk/>
            <pc:sldMk cId="4201212648" sldId="285"/>
            <ac:picMk id="2" creationId="{6FC9B5D4-39FF-B99A-FFF4-9F7C34B6CD4C}"/>
          </ac:picMkLst>
        </pc:picChg>
      </pc:sldChg>
      <pc:sldChg chg="addSp delSp modSp mod setBg modCm">
        <pc:chgData name="Elaine Mackey" userId="S::elaine.mackey@manchester.ac.uk::432e993f-3da1-4c42-95d3-2f7a30bf914f" providerId="AD" clId="Web-{49CA53D0-1D39-2CE8-BAEF-75FA61B79A9C}" dt="2026-06-30T13:01:29.434" v="38" actId="14100"/>
        <pc:sldMkLst>
          <pc:docMk/>
          <pc:sldMk cId="3721611685" sldId="288"/>
        </pc:sldMkLst>
        <pc:spChg chg="mod">
          <ac:chgData name="Elaine Mackey" userId="S::elaine.mackey@manchester.ac.uk::432e993f-3da1-4c42-95d3-2f7a30bf914f" providerId="AD" clId="Web-{49CA53D0-1D39-2CE8-BAEF-75FA61B79A9C}" dt="2026-06-30T13:01:23.700" v="37"/>
          <ac:spMkLst>
            <pc:docMk/>
            <pc:sldMk cId="3721611685" sldId="288"/>
            <ac:spMk id="4" creationId="{A2D38DE9-885A-A52B-9AE2-863EAE0781AD}"/>
          </ac:spMkLst>
        </pc:spChg>
        <pc:spChg chg="mod">
          <ac:chgData name="Elaine Mackey" userId="S::elaine.mackey@manchester.ac.uk::432e993f-3da1-4c42-95d3-2f7a30bf914f" providerId="AD" clId="Web-{49CA53D0-1D39-2CE8-BAEF-75FA61B79A9C}" dt="2026-06-30T13:01:29.434" v="38" actId="14100"/>
          <ac:spMkLst>
            <pc:docMk/>
            <pc:sldMk cId="3721611685" sldId="288"/>
            <ac:spMk id="7" creationId="{DB0F01BE-FF6B-9211-91E5-23E32E285C7A}"/>
          </ac:spMkLst>
        </pc:spChg>
        <pc:spChg chg="ord">
          <ac:chgData name="Elaine Mackey" userId="S::elaine.mackey@manchester.ac.uk::432e993f-3da1-4c42-95d3-2f7a30bf914f" providerId="AD" clId="Web-{49CA53D0-1D39-2CE8-BAEF-75FA61B79A9C}" dt="2026-06-30T12:57:55.750" v="23"/>
          <ac:spMkLst>
            <pc:docMk/>
            <pc:sldMk cId="3721611685" sldId="288"/>
            <ac:spMk id="48" creationId="{D62A8AB1-D9EB-D542-7320-72C90EFB71C0}"/>
          </ac:spMkLst>
        </pc:spChg>
        <pc:spChg chg="mod">
          <ac:chgData name="Elaine Mackey" userId="S::elaine.mackey@manchester.ac.uk::432e993f-3da1-4c42-95d3-2f7a30bf914f" providerId="AD" clId="Web-{49CA53D0-1D39-2CE8-BAEF-75FA61B79A9C}" dt="2026-06-30T13:01:23.700" v="37"/>
          <ac:spMkLst>
            <pc:docMk/>
            <pc:sldMk cId="3721611685" sldId="288"/>
            <ac:spMk id="49" creationId="{CF08522E-C1D7-2304-C746-F37AF9A2186B}"/>
          </ac:spMkLst>
        </pc:spChg>
        <pc:picChg chg="ord">
          <ac:chgData name="Elaine Mackey" userId="S::elaine.mackey@manchester.ac.uk::432e993f-3da1-4c42-95d3-2f7a30bf914f" providerId="AD" clId="Web-{49CA53D0-1D39-2CE8-BAEF-75FA61B79A9C}" dt="2026-06-30T12:57:55.750" v="23"/>
          <ac:picMkLst>
            <pc:docMk/>
            <pc:sldMk cId="3721611685" sldId="288"/>
            <ac:picMk id="2" creationId="{BB9BC2DB-C285-52E3-916E-CDC7C452EC4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aine Mackey" userId="S::elaine.mackey@manchester.ac.uk::432e993f-3da1-4c42-95d3-2f7a30bf914f" providerId="AD" clId="Web-{49CA53D0-1D39-2CE8-BAEF-75FA61B79A9C}" dt="2026-06-30T12:57:55.750" v="23"/>
              <pc2:cmMkLst xmlns:pc2="http://schemas.microsoft.com/office/powerpoint/2019/9/main/command">
                <pc:docMk/>
                <pc:sldMk cId="3721611685" sldId="288"/>
                <pc2:cmMk id="{04226795-8CA3-4220-B3B0-49CD99852C5E}"/>
              </pc2:cmMkLst>
            </pc226:cmChg>
            <pc226:cmChg xmlns:pc226="http://schemas.microsoft.com/office/powerpoint/2022/06/main/command" chg="mod">
              <pc226:chgData name="Elaine Mackey" userId="S::elaine.mackey@manchester.ac.uk::432e993f-3da1-4c42-95d3-2f7a30bf914f" providerId="AD" clId="Web-{49CA53D0-1D39-2CE8-BAEF-75FA61B79A9C}" dt="2026-06-30T12:57:55.750" v="23"/>
              <pc2:cmMkLst xmlns:pc2="http://schemas.microsoft.com/office/powerpoint/2019/9/main/command">
                <pc:docMk/>
                <pc:sldMk cId="3721611685" sldId="288"/>
                <pc2:cmMk id="{A7CB40B9-0D38-4A24-B1E7-0D5D82FD1E74}"/>
              </pc2:cmMkLst>
            </pc226:cmChg>
          </p:ext>
        </pc:extLst>
      </pc:sldChg>
      <pc:sldChg chg="addSp delSp modSp mod setBg">
        <pc:chgData name="Elaine Mackey" userId="S::elaine.mackey@manchester.ac.uk::432e993f-3da1-4c42-95d3-2f7a30bf914f" providerId="AD" clId="Web-{49CA53D0-1D39-2CE8-BAEF-75FA61B79A9C}" dt="2026-06-30T12:57:19.904" v="22"/>
        <pc:sldMkLst>
          <pc:docMk/>
          <pc:sldMk cId="4271306951" sldId="294"/>
        </pc:sldMkLst>
        <pc:spChg chg="mod">
          <ac:chgData name="Elaine Mackey" userId="S::elaine.mackey@manchester.ac.uk::432e993f-3da1-4c42-95d3-2f7a30bf914f" providerId="AD" clId="Web-{49CA53D0-1D39-2CE8-BAEF-75FA61B79A9C}" dt="2026-06-30T12:57:19.904" v="22"/>
          <ac:spMkLst>
            <pc:docMk/>
            <pc:sldMk cId="4271306951" sldId="294"/>
            <ac:spMk id="4" creationId="{75FF9636-6D68-4B1C-E686-770036329436}"/>
          </ac:spMkLst>
        </pc:spChg>
        <pc:spChg chg="ord">
          <ac:chgData name="Elaine Mackey" userId="S::elaine.mackey@manchester.ac.uk::432e993f-3da1-4c42-95d3-2f7a30bf914f" providerId="AD" clId="Web-{49CA53D0-1D39-2CE8-BAEF-75FA61B79A9C}" dt="2026-06-30T12:57:19.904" v="22"/>
          <ac:spMkLst>
            <pc:docMk/>
            <pc:sldMk cId="4271306951" sldId="294"/>
            <ac:spMk id="48" creationId="{DA680050-3FFB-978A-5E09-374F6582B380}"/>
          </ac:spMkLst>
        </pc:spChg>
        <pc:spChg chg="mod">
          <ac:chgData name="Elaine Mackey" userId="S::elaine.mackey@manchester.ac.uk::432e993f-3da1-4c42-95d3-2f7a30bf914f" providerId="AD" clId="Web-{49CA53D0-1D39-2CE8-BAEF-75FA61B79A9C}" dt="2026-06-30T12:57:19.904" v="22"/>
          <ac:spMkLst>
            <pc:docMk/>
            <pc:sldMk cId="4271306951" sldId="294"/>
            <ac:spMk id="49" creationId="{9A02EF82-6930-FA67-77BB-ABFC5CDC152E}"/>
          </ac:spMkLst>
        </pc:spChg>
        <pc:spChg chg="add">
          <ac:chgData name="Elaine Mackey" userId="S::elaine.mackey@manchester.ac.uk::432e993f-3da1-4c42-95d3-2f7a30bf914f" providerId="AD" clId="Web-{49CA53D0-1D39-2CE8-BAEF-75FA61B79A9C}" dt="2026-06-30T12:57:19.904" v="22"/>
          <ac:spMkLst>
            <pc:docMk/>
            <pc:sldMk cId="4271306951" sldId="294"/>
            <ac:spMk id="78" creationId="{BE201578-965B-6843-8364-A3EC3BB817FB}"/>
          </ac:spMkLst>
        </pc:spChg>
        <pc:picChg chg="ord">
          <ac:chgData name="Elaine Mackey" userId="S::elaine.mackey@manchester.ac.uk::432e993f-3da1-4c42-95d3-2f7a30bf914f" providerId="AD" clId="Web-{49CA53D0-1D39-2CE8-BAEF-75FA61B79A9C}" dt="2026-06-30T12:57:19.904" v="22"/>
          <ac:picMkLst>
            <pc:docMk/>
            <pc:sldMk cId="4271306951" sldId="294"/>
            <ac:picMk id="2" creationId="{E8D1D776-945E-414B-A3E9-535125901420}"/>
          </ac:picMkLst>
        </pc:picChg>
      </pc:sldChg>
    </pc:docChg>
  </pc:docChgLst>
  <pc:docChgLst>
    <pc:chgData clId="Web-{01BFC084-02D4-38E9-FC3F-D3F17C18898E}"/>
    <pc:docChg chg="modSld">
      <pc:chgData name="" userId="" providerId="" clId="Web-{01BFC084-02D4-38E9-FC3F-D3F17C18898E}" dt="2026-07-02T08:20:28.498" v="3" actId="20577"/>
      <pc:docMkLst>
        <pc:docMk/>
      </pc:docMkLst>
      <pc:sldChg chg="modSp">
        <pc:chgData name="" userId="" providerId="" clId="Web-{01BFC084-02D4-38E9-FC3F-D3F17C18898E}" dt="2026-07-02T08:20:28.498" v="3" actId="20577"/>
        <pc:sldMkLst>
          <pc:docMk/>
          <pc:sldMk cId="4201212648" sldId="285"/>
        </pc:sldMkLst>
        <pc:spChg chg="mod">
          <ac:chgData name="" userId="" providerId="" clId="Web-{01BFC084-02D4-38E9-FC3F-D3F17C18898E}" dt="2026-07-02T08:20:28.498" v="3" actId="20577"/>
          <ac:spMkLst>
            <pc:docMk/>
            <pc:sldMk cId="4201212648" sldId="285"/>
            <ac:spMk id="7" creationId="{4E32DB71-0354-2A52-E0F7-9560FBC58444}"/>
          </ac:spMkLst>
        </pc:spChg>
      </pc:sldChg>
    </pc:docChg>
  </pc:docChgLst>
  <pc:docChgLst>
    <pc:chgData name="Elaine Mackey" userId="S::elaine.mackey@manchester.ac.uk::432e993f-3da1-4c42-95d3-2f7a30bf914f" providerId="AD" clId="Web-{01BFC084-02D4-38E9-FC3F-D3F17C18898E}"/>
    <pc:docChg chg="modSld">
      <pc:chgData name="Elaine Mackey" userId="S::elaine.mackey@manchester.ac.uk::432e993f-3da1-4c42-95d3-2f7a30bf914f" providerId="AD" clId="Web-{01BFC084-02D4-38E9-FC3F-D3F17C18898E}" dt="2026-07-02T08:22:18.127" v="15" actId="20577"/>
      <pc:docMkLst>
        <pc:docMk/>
      </pc:docMkLst>
      <pc:sldChg chg="modSp">
        <pc:chgData name="Elaine Mackey" userId="S::elaine.mackey@manchester.ac.uk::432e993f-3da1-4c42-95d3-2f7a30bf914f" providerId="AD" clId="Web-{01BFC084-02D4-38E9-FC3F-D3F17C18898E}" dt="2026-07-02T08:21:41.704" v="7" actId="20577"/>
        <pc:sldMkLst>
          <pc:docMk/>
          <pc:sldMk cId="4201212648" sldId="285"/>
        </pc:sldMkLst>
        <pc:spChg chg="mod">
          <ac:chgData name="Elaine Mackey" userId="S::elaine.mackey@manchester.ac.uk::432e993f-3da1-4c42-95d3-2f7a30bf914f" providerId="AD" clId="Web-{01BFC084-02D4-38E9-FC3F-D3F17C18898E}" dt="2026-07-02T08:21:41.704" v="7" actId="20577"/>
          <ac:spMkLst>
            <pc:docMk/>
            <pc:sldMk cId="4201212648" sldId="285"/>
            <ac:spMk id="7" creationId="{4E32DB71-0354-2A52-E0F7-9560FBC58444}"/>
          </ac:spMkLst>
        </pc:spChg>
      </pc:sldChg>
      <pc:sldChg chg="modSp">
        <pc:chgData name="Elaine Mackey" userId="S::elaine.mackey@manchester.ac.uk::432e993f-3da1-4c42-95d3-2f7a30bf914f" providerId="AD" clId="Web-{01BFC084-02D4-38E9-FC3F-D3F17C18898E}" dt="2026-07-02T08:22:18.127" v="15" actId="20577"/>
        <pc:sldMkLst>
          <pc:docMk/>
          <pc:sldMk cId="4271306951" sldId="294"/>
        </pc:sldMkLst>
        <pc:spChg chg="mod">
          <ac:chgData name="Elaine Mackey" userId="S::elaine.mackey@manchester.ac.uk::432e993f-3da1-4c42-95d3-2f7a30bf914f" providerId="AD" clId="Web-{01BFC084-02D4-38E9-FC3F-D3F17C18898E}" dt="2026-07-02T08:22:18.127" v="15" actId="20577"/>
          <ac:spMkLst>
            <pc:docMk/>
            <pc:sldMk cId="4271306951" sldId="294"/>
            <ac:spMk id="78" creationId="{BE201578-965B-6843-8364-A3EC3BB817FB}"/>
          </ac:spMkLst>
        </pc:spChg>
      </pc:sldChg>
    </pc:docChg>
  </pc:docChgLst>
  <pc:docChgLst>
    <pc:chgData name="Elaine Mackey" userId="S::elaine.mackey@manchester.ac.uk::432e993f-3da1-4c42-95d3-2f7a30bf914f" providerId="AD" clId="Web-{E8FA65EA-7649-9C07-8D02-05F2ABEADE77}"/>
    <pc:docChg chg="modSld">
      <pc:chgData name="Elaine Mackey" userId="S::elaine.mackey@manchester.ac.uk::432e993f-3da1-4c42-95d3-2f7a30bf914f" providerId="AD" clId="Web-{E8FA65EA-7649-9C07-8D02-05F2ABEADE77}" dt="2026-06-29T17:36:15.522" v="4" actId="20577"/>
      <pc:docMkLst>
        <pc:docMk/>
      </pc:docMkLst>
      <pc:sldChg chg="modSp">
        <pc:chgData name="Elaine Mackey" userId="S::elaine.mackey@manchester.ac.uk::432e993f-3da1-4c42-95d3-2f7a30bf914f" providerId="AD" clId="Web-{E8FA65EA-7649-9C07-8D02-05F2ABEADE77}" dt="2026-06-29T17:36:15.522" v="4" actId="20577"/>
        <pc:sldMkLst>
          <pc:docMk/>
          <pc:sldMk cId="1211017467" sldId="275"/>
        </pc:sldMkLst>
      </pc:sldChg>
    </pc:docChg>
  </pc:docChgLst>
  <pc:docChgLst>
    <pc:chgData name="Elaine Mackey" userId="S::elaine.mackey@manchester.ac.uk::432e993f-3da1-4c42-95d3-2f7a30bf914f" providerId="AD" clId="Web-{F9240B44-D80D-F990-E84F-994DB408689E}"/>
    <pc:docChg chg="modSld">
      <pc:chgData name="Elaine Mackey" userId="S::elaine.mackey@manchester.ac.uk::432e993f-3da1-4c42-95d3-2f7a30bf914f" providerId="AD" clId="Web-{F9240B44-D80D-F990-E84F-994DB408689E}" dt="2026-07-02T11:55:19.394" v="11" actId="20577"/>
      <pc:docMkLst>
        <pc:docMk/>
      </pc:docMkLst>
      <pc:sldChg chg="modSp">
        <pc:chgData name="Elaine Mackey" userId="S::elaine.mackey@manchester.ac.uk::432e993f-3da1-4c42-95d3-2f7a30bf914f" providerId="AD" clId="Web-{F9240B44-D80D-F990-E84F-994DB408689E}" dt="2026-07-02T11:55:19.394" v="11" actId="20577"/>
        <pc:sldMkLst>
          <pc:docMk/>
          <pc:sldMk cId="4271306951" sldId="294"/>
        </pc:sldMkLst>
        <pc:spChg chg="mod">
          <ac:chgData name="Elaine Mackey" userId="S::elaine.mackey@manchester.ac.uk::432e993f-3da1-4c42-95d3-2f7a30bf914f" providerId="AD" clId="Web-{F9240B44-D80D-F990-E84F-994DB408689E}" dt="2026-07-02T11:55:19.394" v="11" actId="20577"/>
          <ac:spMkLst>
            <pc:docMk/>
            <pc:sldMk cId="4271306951" sldId="294"/>
            <ac:spMk id="78" creationId="{BE201578-965B-6843-8364-A3EC3BB817FB}"/>
          </ac:spMkLst>
        </pc:spChg>
      </pc:sldChg>
    </pc:docChg>
  </pc:docChgLst>
</pc:chgInfo>
</file>

<file path=ppt/comments/modernComment_120_DDD349A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4226795-8CA3-4220-B3B0-49CD99852C5E}" authorId="{E16624F6-B74F-02D0-1D80-164365774FA5}" status="resolved" created="2026-06-22T08:27:25.88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21611685" sldId="288"/>
      <ac:spMk id="7" creationId="{DB0F01BE-FF6B-9211-91E5-23E32E285C7A}"/>
      <ac:txMk cp="417">
        <ac:context len="504" hash="99908069"/>
      </ac:txMk>
    </ac:txMkLst>
    <p188:pos x="3713922" y="3538114"/>
    <p188:txBody>
      <a:bodyPr/>
      <a:lstStyle/>
      <a:p>
        <a:r>
          <a:rPr lang="en-GB"/>
          <a:t>accountable</a:t>
        </a:r>
      </a:p>
    </p188:txBody>
  </p188:cm>
  <p188:cm id="{B496CF4E-4EAA-4850-9473-46A45FF30D56}" authorId="{E16624F6-B74F-02D0-1D80-164365774FA5}" status="resolved" created="2026-06-22T08:39:12.96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21611685" sldId="288"/>
      <ac:spMk id="7" creationId="{DB0F01BE-FF6B-9211-91E5-23E32E285C7A}"/>
      <ac:txMk cp="251">
        <ac:context len="504" hash="99908069"/>
      </ac:txMk>
    </ac:txMkLst>
    <p188:pos x="1632626" y="2229532"/>
    <p188:txBody>
      <a:bodyPr/>
      <a:lstStyle/>
      <a:p>
        <a:r>
          <a:rPr lang="en-GB"/>
          <a:t>I would say process here as most people know what it means</a:t>
        </a:r>
      </a:p>
    </p188:txBody>
  </p188:cm>
  <p188:cm id="{7795EE79-D04E-4C07-9320-686EDDF8EDEE}" authorId="{E16624F6-B74F-02D0-1D80-164365774FA5}" status="resolved" created="2026-06-22T08:53:38.540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21611685" sldId="288"/>
      <ac:spMk id="7" creationId="{DB0F01BE-FF6B-9211-91E5-23E32E285C7A}"/>
    </ac:deMkLst>
    <p188:replyLst>
      <p188:reply id="{FBD1D476-316A-A54C-A05F-096FEE3DD431}" authorId="{9CBA99F6-965F-7534-EFE6-296E2BD7FE92}" created="2026-06-22T09:49:51.773">
        <p188:txBody>
          <a:bodyPr/>
          <a:lstStyle/>
          <a:p>
            <a:r>
              <a:rPr lang="en-US"/>
              <a:t>moved the say what you do phase -as it captures the same thing</a:t>
            </a:r>
          </a:p>
        </p188:txBody>
      </p188:reply>
    </p188:replyLst>
    <p188:txBody>
      <a:bodyPr/>
      <a:lstStyle/>
      <a:p>
        <a:r>
          <a:rPr lang="en-GB"/>
          <a:t>To reflect the minimisation principle would it better to say
‘stick to what you told participants about how and why you would use their information’</a:t>
        </a:r>
      </a:p>
    </p188:txBody>
  </p188:cm>
  <p188:cm id="{A7CB40B9-0D38-4A24-B1E7-0D5D82FD1E74}" authorId="{E16624F6-B74F-02D0-1D80-164365774FA5}" created="2026-06-22T08:54:54.67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21611685" sldId="288"/>
      <ac:spMk id="7" creationId="{DB0F01BE-FF6B-9211-91E5-23E32E285C7A}"/>
      <ac:txMk cp="333">
        <ac:context len="504" hash="99908069"/>
      </ac:txMk>
    </ac:txMkLst>
    <p188:pos x="7206574" y="3163388"/>
    <p188:txBody>
      <a:bodyPr/>
      <a:lstStyle/>
      <a:p>
        <a:r>
          <a:rPr lang="en-GB"/>
          <a:t>It it worth adding a line in here to say that information shared with other organisations may need to be protected by an agreement?</a:t>
        </a:r>
      </a:p>
    </p188:txBody>
  </p188:cm>
</p188:cmLst>
</file>

<file path=ppt/comments/modernComment_127_5C360C6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20A24C5-E175-4FFF-A59D-14B386A1B0CD}" authorId="{E16624F6-B74F-02D0-1D80-164365774FA5}" created="2026-06-22T08:58:09.79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47045987" sldId="295"/>
      <ac:spMk id="20" creationId="{854BA4A1-1934-47F7-63AD-01B868C84CD2}"/>
      <ac:txMk cp="0" len="57">
        <ac:context len="58" hash="2166190391"/>
      </ac:txMk>
    </ac:txMkLst>
    <p188:pos x="2609501" y="345830"/>
    <p188:txBody>
      <a:bodyPr/>
      <a:lstStyle/>
      <a:p>
        <a:r>
          <a:rPr lang="en-GB"/>
          <a:t>If you wanted to add bullet points here you could add
Academic organisation’s retention schedule
Funder requirements
NHS requirements (for clinical trials of a medical device)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576D9-8826-4E07-A3DC-9CD55E479D1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4_2" csCatId="accent4" phldr="1"/>
      <dgm:spPr/>
      <dgm:t>
        <a:bodyPr/>
        <a:lstStyle/>
        <a:p>
          <a:endParaRPr lang="en-US"/>
        </a:p>
      </dgm:t>
    </dgm:pt>
    <dgm:pt modelId="{41017898-2558-4909-9C05-4A17B2D9378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Workshop format.</a:t>
          </a:r>
        </a:p>
      </dgm:t>
    </dgm:pt>
    <dgm:pt modelId="{7BA11227-FE8C-4389-A018-98F05D7CBB1D}" type="parTrans" cxnId="{F2583170-4638-49D9-B409-21ECD831C92B}">
      <dgm:prSet/>
      <dgm:spPr/>
      <dgm:t>
        <a:bodyPr/>
        <a:lstStyle/>
        <a:p>
          <a:endParaRPr lang="en-US"/>
        </a:p>
      </dgm:t>
    </dgm:pt>
    <dgm:pt modelId="{B869EA4F-8225-42D0-AE5E-438561075480}" type="sibTrans" cxnId="{F2583170-4638-49D9-B409-21ECD831C92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BE04B7C-DE3F-4BDE-BC87-B0C21D050A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Quick introduction to Information Governance (IG).</a:t>
          </a:r>
        </a:p>
      </dgm:t>
    </dgm:pt>
    <dgm:pt modelId="{A83B2952-C8C7-4742-969A-DB54736FE46B}" type="parTrans" cxnId="{BDFDD021-C93F-4C48-BE96-791FADD8E5F6}">
      <dgm:prSet/>
      <dgm:spPr/>
      <dgm:t>
        <a:bodyPr/>
        <a:lstStyle/>
        <a:p>
          <a:endParaRPr lang="en-US"/>
        </a:p>
      </dgm:t>
    </dgm:pt>
    <dgm:pt modelId="{9105DF22-7AEA-4321-BFAC-91DE063BE669}" type="sibTrans" cxnId="{BDFDD021-C93F-4C48-BE96-791FADD8E5F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B997B77-0C6D-4702-94EB-40F91B6930E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Introduce a framework to help you integrate IG into your projects at the planning phase.</a:t>
          </a:r>
        </a:p>
      </dgm:t>
    </dgm:pt>
    <dgm:pt modelId="{19FF6B6C-F0B4-477A-9127-653E8D5E0026}" type="parTrans" cxnId="{4202A2A6-0BD4-489B-8F3C-B0A75743B201}">
      <dgm:prSet/>
      <dgm:spPr/>
      <dgm:t>
        <a:bodyPr/>
        <a:lstStyle/>
        <a:p>
          <a:endParaRPr lang="en-US"/>
        </a:p>
      </dgm:t>
    </dgm:pt>
    <dgm:pt modelId="{009619F8-D5D5-430F-B686-CCB0ACE2D01D}" type="sibTrans" cxnId="{4202A2A6-0BD4-489B-8F3C-B0A75743B20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8453D88-33AE-4A00-A14F-B1C01683F87F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Time</a:t>
          </a:r>
          <a:r>
            <a:rPr lang="en-US" dirty="0">
              <a:latin typeface="Aptos Display" panose="020F0302020204030204"/>
            </a:rPr>
            <a:t> to </a:t>
          </a:r>
          <a:r>
            <a:rPr lang="en-US">
              <a:latin typeface="Aptos Display" panose="020F0302020204030204"/>
            </a:rPr>
            <a:t>integrate </a:t>
          </a:r>
          <a:r>
            <a:rPr lang="en-US" dirty="0">
              <a:latin typeface="Aptos Display" panose="020F0302020204030204"/>
            </a:rPr>
            <a:t>IG</a:t>
          </a:r>
          <a:r>
            <a:rPr lang="en-US" dirty="0"/>
            <a:t> </a:t>
          </a:r>
          <a:r>
            <a:rPr lang="en-US" dirty="0">
              <a:latin typeface="Aptos Display" panose="020F0302020204030204"/>
            </a:rPr>
            <a:t>into your</a:t>
          </a:r>
          <a:r>
            <a:rPr lang="en-US" dirty="0"/>
            <a:t> projects</a:t>
          </a:r>
        </a:p>
      </dgm:t>
    </dgm:pt>
    <dgm:pt modelId="{466C5866-06EC-4BFC-96D8-10DF4E06E72C}" type="parTrans" cxnId="{EC5F7BAF-38D2-4A9B-9FE5-ADD1A500716D}">
      <dgm:prSet/>
      <dgm:spPr/>
      <dgm:t>
        <a:bodyPr/>
        <a:lstStyle/>
        <a:p>
          <a:endParaRPr lang="en-US"/>
        </a:p>
      </dgm:t>
    </dgm:pt>
    <dgm:pt modelId="{B96E2C77-A609-4F6C-8802-EEF534734D09}" type="sibTrans" cxnId="{EC5F7BAF-38D2-4A9B-9FE5-ADD1A500716D}">
      <dgm:prSet/>
      <dgm:spPr/>
      <dgm:t>
        <a:bodyPr/>
        <a:lstStyle/>
        <a:p>
          <a:endParaRPr lang="en-US"/>
        </a:p>
      </dgm:t>
    </dgm:pt>
    <dgm:pt modelId="{27D4C64C-A614-44C2-8396-E07D2F953CEB}" type="pres">
      <dgm:prSet presAssocID="{420576D9-8826-4E07-A3DC-9CD55E479D19}" presName="root" presStyleCnt="0">
        <dgm:presLayoutVars>
          <dgm:dir/>
          <dgm:resizeHandles val="exact"/>
        </dgm:presLayoutVars>
      </dgm:prSet>
      <dgm:spPr/>
    </dgm:pt>
    <dgm:pt modelId="{1DA4E13A-108F-4484-B561-26E3A396D8ED}" type="pres">
      <dgm:prSet presAssocID="{41017898-2558-4909-9C05-4A17B2D93780}" presName="compNode" presStyleCnt="0"/>
      <dgm:spPr/>
    </dgm:pt>
    <dgm:pt modelId="{A833A834-8F47-4B9C-A8BF-1F1DDBB247C5}" type="pres">
      <dgm:prSet presAssocID="{41017898-2558-4909-9C05-4A17B2D93780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asel"/>
        </a:ext>
      </dgm:extLst>
    </dgm:pt>
    <dgm:pt modelId="{69FF45BB-80F6-4D2B-A0F7-E609B41E08C9}" type="pres">
      <dgm:prSet presAssocID="{41017898-2558-4909-9C05-4A17B2D93780}" presName="spaceRect" presStyleCnt="0"/>
      <dgm:spPr/>
    </dgm:pt>
    <dgm:pt modelId="{2A770B27-FB5E-496A-BCCA-B3EBD5CB4EF4}" type="pres">
      <dgm:prSet presAssocID="{41017898-2558-4909-9C05-4A17B2D93780}" presName="textRect" presStyleLbl="revTx" presStyleIdx="0" presStyleCnt="4">
        <dgm:presLayoutVars>
          <dgm:chMax val="1"/>
          <dgm:chPref val="1"/>
        </dgm:presLayoutVars>
      </dgm:prSet>
      <dgm:spPr/>
    </dgm:pt>
    <dgm:pt modelId="{41CEC96D-8EA1-48FC-B520-329F28D7642D}" type="pres">
      <dgm:prSet presAssocID="{B869EA4F-8225-42D0-AE5E-438561075480}" presName="sibTrans" presStyleCnt="0"/>
      <dgm:spPr/>
    </dgm:pt>
    <dgm:pt modelId="{6F45F1CB-1E6F-40C0-887C-665E0DD1731C}" type="pres">
      <dgm:prSet presAssocID="{1BE04B7C-DE3F-4BDE-BC87-B0C21D050AC1}" presName="compNode" presStyleCnt="0"/>
      <dgm:spPr/>
    </dgm:pt>
    <dgm:pt modelId="{F774AC7D-3022-486B-90D6-59812C7766AD}" type="pres">
      <dgm:prSet presAssocID="{1BE04B7C-DE3F-4BDE-BC87-B0C21D050AC1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1C3B3642-4A20-4933-9AFB-9981829CC216}" type="pres">
      <dgm:prSet presAssocID="{1BE04B7C-DE3F-4BDE-BC87-B0C21D050AC1}" presName="spaceRect" presStyleCnt="0"/>
      <dgm:spPr/>
    </dgm:pt>
    <dgm:pt modelId="{B2680D04-5519-4013-A1C9-B9EDB3219E41}" type="pres">
      <dgm:prSet presAssocID="{1BE04B7C-DE3F-4BDE-BC87-B0C21D050AC1}" presName="textRect" presStyleLbl="revTx" presStyleIdx="1" presStyleCnt="4">
        <dgm:presLayoutVars>
          <dgm:chMax val="1"/>
          <dgm:chPref val="1"/>
        </dgm:presLayoutVars>
      </dgm:prSet>
      <dgm:spPr/>
    </dgm:pt>
    <dgm:pt modelId="{BA6BBEAF-B28A-442D-B1E0-FB0FF9A9BC4E}" type="pres">
      <dgm:prSet presAssocID="{9105DF22-7AEA-4321-BFAC-91DE063BE669}" presName="sibTrans" presStyleCnt="0"/>
      <dgm:spPr/>
    </dgm:pt>
    <dgm:pt modelId="{7E641907-B87C-4689-8103-95887A44E867}" type="pres">
      <dgm:prSet presAssocID="{7B997B77-0C6D-4702-94EB-40F91B6930E8}" presName="compNode" presStyleCnt="0"/>
      <dgm:spPr/>
    </dgm:pt>
    <dgm:pt modelId="{06C21D29-A3C6-44F9-83A1-21DA4C99BAE2}" type="pres">
      <dgm:prSet presAssocID="{7B997B77-0C6D-4702-94EB-40F91B6930E8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ybook"/>
        </a:ext>
      </dgm:extLst>
    </dgm:pt>
    <dgm:pt modelId="{46D50044-E223-4695-AB25-653374E5ADE3}" type="pres">
      <dgm:prSet presAssocID="{7B997B77-0C6D-4702-94EB-40F91B6930E8}" presName="spaceRect" presStyleCnt="0"/>
      <dgm:spPr/>
    </dgm:pt>
    <dgm:pt modelId="{17812C1B-4228-4B71-BF1B-1C8F04839483}" type="pres">
      <dgm:prSet presAssocID="{7B997B77-0C6D-4702-94EB-40F91B6930E8}" presName="textRect" presStyleLbl="revTx" presStyleIdx="2" presStyleCnt="4">
        <dgm:presLayoutVars>
          <dgm:chMax val="1"/>
          <dgm:chPref val="1"/>
        </dgm:presLayoutVars>
      </dgm:prSet>
      <dgm:spPr/>
    </dgm:pt>
    <dgm:pt modelId="{DFED5D5F-00BE-4D4E-A969-988FEE344CA7}" type="pres">
      <dgm:prSet presAssocID="{009619F8-D5D5-430F-B686-CCB0ACE2D01D}" presName="sibTrans" presStyleCnt="0"/>
      <dgm:spPr/>
    </dgm:pt>
    <dgm:pt modelId="{6AAD2F5E-52B9-44E9-A5DC-B17B067A768C}" type="pres">
      <dgm:prSet presAssocID="{48453D88-33AE-4A00-A14F-B1C01683F87F}" presName="compNode" presStyleCnt="0"/>
      <dgm:spPr/>
    </dgm:pt>
    <dgm:pt modelId="{B938B0C3-FB46-498D-A6F7-C94044A5B4D8}" type="pres">
      <dgm:prSet presAssocID="{48453D88-33AE-4A00-A14F-B1C01683F87F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80959313-308C-481B-9D31-6F6F1E9D88E6}" type="pres">
      <dgm:prSet presAssocID="{48453D88-33AE-4A00-A14F-B1C01683F87F}" presName="spaceRect" presStyleCnt="0"/>
      <dgm:spPr/>
    </dgm:pt>
    <dgm:pt modelId="{7D9309F9-8120-4817-974B-75D52AB08C5C}" type="pres">
      <dgm:prSet presAssocID="{48453D88-33AE-4A00-A14F-B1C01683F87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DFDD021-C93F-4C48-BE96-791FADD8E5F6}" srcId="{420576D9-8826-4E07-A3DC-9CD55E479D19}" destId="{1BE04B7C-DE3F-4BDE-BC87-B0C21D050AC1}" srcOrd="1" destOrd="0" parTransId="{A83B2952-C8C7-4742-969A-DB54736FE46B}" sibTransId="{9105DF22-7AEA-4321-BFAC-91DE063BE669}"/>
    <dgm:cxn modelId="{2E51AE36-B456-4CE0-B434-DDE21C9CB204}" type="presOf" srcId="{7B997B77-0C6D-4702-94EB-40F91B6930E8}" destId="{17812C1B-4228-4B71-BF1B-1C8F04839483}" srcOrd="0" destOrd="0" presId="urn:microsoft.com/office/officeart/2018/2/layout/IconLabelList"/>
    <dgm:cxn modelId="{F2583170-4638-49D9-B409-21ECD831C92B}" srcId="{420576D9-8826-4E07-A3DC-9CD55E479D19}" destId="{41017898-2558-4909-9C05-4A17B2D93780}" srcOrd="0" destOrd="0" parTransId="{7BA11227-FE8C-4389-A018-98F05D7CBB1D}" sibTransId="{B869EA4F-8225-42D0-AE5E-438561075480}"/>
    <dgm:cxn modelId="{D4FD0193-1E9E-4526-A085-35D02918E528}" type="presOf" srcId="{48453D88-33AE-4A00-A14F-B1C01683F87F}" destId="{7D9309F9-8120-4817-974B-75D52AB08C5C}" srcOrd="0" destOrd="0" presId="urn:microsoft.com/office/officeart/2018/2/layout/IconLabelList"/>
    <dgm:cxn modelId="{B76CED99-2B41-44AE-B078-AF4B72D2D162}" type="presOf" srcId="{1BE04B7C-DE3F-4BDE-BC87-B0C21D050AC1}" destId="{B2680D04-5519-4013-A1C9-B9EDB3219E41}" srcOrd="0" destOrd="0" presId="urn:microsoft.com/office/officeart/2018/2/layout/IconLabelList"/>
    <dgm:cxn modelId="{4864ABA5-E062-4379-A9AA-680E0D9DA5CA}" type="presOf" srcId="{420576D9-8826-4E07-A3DC-9CD55E479D19}" destId="{27D4C64C-A614-44C2-8396-E07D2F953CEB}" srcOrd="0" destOrd="0" presId="urn:microsoft.com/office/officeart/2018/2/layout/IconLabelList"/>
    <dgm:cxn modelId="{4202A2A6-0BD4-489B-8F3C-B0A75743B201}" srcId="{420576D9-8826-4E07-A3DC-9CD55E479D19}" destId="{7B997B77-0C6D-4702-94EB-40F91B6930E8}" srcOrd="2" destOrd="0" parTransId="{19FF6B6C-F0B4-477A-9127-653E8D5E0026}" sibTransId="{009619F8-D5D5-430F-B686-CCB0ACE2D01D}"/>
    <dgm:cxn modelId="{EC5F7BAF-38D2-4A9B-9FE5-ADD1A500716D}" srcId="{420576D9-8826-4E07-A3DC-9CD55E479D19}" destId="{48453D88-33AE-4A00-A14F-B1C01683F87F}" srcOrd="3" destOrd="0" parTransId="{466C5866-06EC-4BFC-96D8-10DF4E06E72C}" sibTransId="{B96E2C77-A609-4F6C-8802-EEF534734D09}"/>
    <dgm:cxn modelId="{2466CED9-C2DA-4088-AAE4-C125470B6955}" type="presOf" srcId="{41017898-2558-4909-9C05-4A17B2D93780}" destId="{2A770B27-FB5E-496A-BCCA-B3EBD5CB4EF4}" srcOrd="0" destOrd="0" presId="urn:microsoft.com/office/officeart/2018/2/layout/IconLabelList"/>
    <dgm:cxn modelId="{715D1F4E-5A1E-4071-AF6F-DC4B643D393D}" type="presParOf" srcId="{27D4C64C-A614-44C2-8396-E07D2F953CEB}" destId="{1DA4E13A-108F-4484-B561-26E3A396D8ED}" srcOrd="0" destOrd="0" presId="urn:microsoft.com/office/officeart/2018/2/layout/IconLabelList"/>
    <dgm:cxn modelId="{77907CC5-9B9A-43DA-AB42-BDE889369EA6}" type="presParOf" srcId="{1DA4E13A-108F-4484-B561-26E3A396D8ED}" destId="{A833A834-8F47-4B9C-A8BF-1F1DDBB247C5}" srcOrd="0" destOrd="0" presId="urn:microsoft.com/office/officeart/2018/2/layout/IconLabelList"/>
    <dgm:cxn modelId="{5DC4D850-F271-419C-9395-D9E8621854E4}" type="presParOf" srcId="{1DA4E13A-108F-4484-B561-26E3A396D8ED}" destId="{69FF45BB-80F6-4D2B-A0F7-E609B41E08C9}" srcOrd="1" destOrd="0" presId="urn:microsoft.com/office/officeart/2018/2/layout/IconLabelList"/>
    <dgm:cxn modelId="{CD7F0916-98B9-44BF-ABEE-F1293F6A6AEC}" type="presParOf" srcId="{1DA4E13A-108F-4484-B561-26E3A396D8ED}" destId="{2A770B27-FB5E-496A-BCCA-B3EBD5CB4EF4}" srcOrd="2" destOrd="0" presId="urn:microsoft.com/office/officeart/2018/2/layout/IconLabelList"/>
    <dgm:cxn modelId="{A7C367EC-F46C-4189-94EB-6402898D17AE}" type="presParOf" srcId="{27D4C64C-A614-44C2-8396-E07D2F953CEB}" destId="{41CEC96D-8EA1-48FC-B520-329F28D7642D}" srcOrd="1" destOrd="0" presId="urn:microsoft.com/office/officeart/2018/2/layout/IconLabelList"/>
    <dgm:cxn modelId="{E1C52E9A-C5AF-428F-AB57-CAAB752F1ACB}" type="presParOf" srcId="{27D4C64C-A614-44C2-8396-E07D2F953CEB}" destId="{6F45F1CB-1E6F-40C0-887C-665E0DD1731C}" srcOrd="2" destOrd="0" presId="urn:microsoft.com/office/officeart/2018/2/layout/IconLabelList"/>
    <dgm:cxn modelId="{5261640E-BF4C-4870-8EF9-941019D9FD09}" type="presParOf" srcId="{6F45F1CB-1E6F-40C0-887C-665E0DD1731C}" destId="{F774AC7D-3022-486B-90D6-59812C7766AD}" srcOrd="0" destOrd="0" presId="urn:microsoft.com/office/officeart/2018/2/layout/IconLabelList"/>
    <dgm:cxn modelId="{1E3C3307-D3BC-4471-91F0-2C24E8B657DB}" type="presParOf" srcId="{6F45F1CB-1E6F-40C0-887C-665E0DD1731C}" destId="{1C3B3642-4A20-4933-9AFB-9981829CC216}" srcOrd="1" destOrd="0" presId="urn:microsoft.com/office/officeart/2018/2/layout/IconLabelList"/>
    <dgm:cxn modelId="{23C256A8-AF30-4F7D-A128-83A081450F1E}" type="presParOf" srcId="{6F45F1CB-1E6F-40C0-887C-665E0DD1731C}" destId="{B2680D04-5519-4013-A1C9-B9EDB3219E41}" srcOrd="2" destOrd="0" presId="urn:microsoft.com/office/officeart/2018/2/layout/IconLabelList"/>
    <dgm:cxn modelId="{AA15197C-2550-40D8-ADE4-F30656170BCF}" type="presParOf" srcId="{27D4C64C-A614-44C2-8396-E07D2F953CEB}" destId="{BA6BBEAF-B28A-442D-B1E0-FB0FF9A9BC4E}" srcOrd="3" destOrd="0" presId="urn:microsoft.com/office/officeart/2018/2/layout/IconLabelList"/>
    <dgm:cxn modelId="{D645A6F7-40EF-4311-AC75-982A9A8C8039}" type="presParOf" srcId="{27D4C64C-A614-44C2-8396-E07D2F953CEB}" destId="{7E641907-B87C-4689-8103-95887A44E867}" srcOrd="4" destOrd="0" presId="urn:microsoft.com/office/officeart/2018/2/layout/IconLabelList"/>
    <dgm:cxn modelId="{5C49A572-5151-4ADA-87FE-C93933CDA714}" type="presParOf" srcId="{7E641907-B87C-4689-8103-95887A44E867}" destId="{06C21D29-A3C6-44F9-83A1-21DA4C99BAE2}" srcOrd="0" destOrd="0" presId="urn:microsoft.com/office/officeart/2018/2/layout/IconLabelList"/>
    <dgm:cxn modelId="{8D012764-35F8-462A-9EDC-58B22D5DDFA3}" type="presParOf" srcId="{7E641907-B87C-4689-8103-95887A44E867}" destId="{46D50044-E223-4695-AB25-653374E5ADE3}" srcOrd="1" destOrd="0" presId="urn:microsoft.com/office/officeart/2018/2/layout/IconLabelList"/>
    <dgm:cxn modelId="{FAF693AA-4E70-4A85-9581-F97B3C3F96AB}" type="presParOf" srcId="{7E641907-B87C-4689-8103-95887A44E867}" destId="{17812C1B-4228-4B71-BF1B-1C8F04839483}" srcOrd="2" destOrd="0" presId="urn:microsoft.com/office/officeart/2018/2/layout/IconLabelList"/>
    <dgm:cxn modelId="{E958ED56-FD71-4CD9-B252-C59BC2BF51B3}" type="presParOf" srcId="{27D4C64C-A614-44C2-8396-E07D2F953CEB}" destId="{DFED5D5F-00BE-4D4E-A969-988FEE344CA7}" srcOrd="5" destOrd="0" presId="urn:microsoft.com/office/officeart/2018/2/layout/IconLabelList"/>
    <dgm:cxn modelId="{A8F97EA9-35EB-499C-A1BE-9B50ADC24DEE}" type="presParOf" srcId="{27D4C64C-A614-44C2-8396-E07D2F953CEB}" destId="{6AAD2F5E-52B9-44E9-A5DC-B17B067A768C}" srcOrd="6" destOrd="0" presId="urn:microsoft.com/office/officeart/2018/2/layout/IconLabelList"/>
    <dgm:cxn modelId="{1AD9F690-2140-40CD-847C-323D6AE48A64}" type="presParOf" srcId="{6AAD2F5E-52B9-44E9-A5DC-B17B067A768C}" destId="{B938B0C3-FB46-498D-A6F7-C94044A5B4D8}" srcOrd="0" destOrd="0" presId="urn:microsoft.com/office/officeart/2018/2/layout/IconLabelList"/>
    <dgm:cxn modelId="{5E558914-6C6A-44E0-B864-215CB748735C}" type="presParOf" srcId="{6AAD2F5E-52B9-44E9-A5DC-B17B067A768C}" destId="{80959313-308C-481B-9D31-6F6F1E9D88E6}" srcOrd="1" destOrd="0" presId="urn:microsoft.com/office/officeart/2018/2/layout/IconLabelList"/>
    <dgm:cxn modelId="{6B3B4193-544D-4339-B5DF-8D68589EC721}" type="presParOf" srcId="{6AAD2F5E-52B9-44E9-A5DC-B17B067A768C}" destId="{7D9309F9-8120-4817-974B-75D52AB08C5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3A834-8F47-4B9C-A8BF-1F1DDBB247C5}">
      <dsp:nvSpPr>
        <dsp:cNvPr id="0" name=""/>
        <dsp:cNvSpPr/>
      </dsp:nvSpPr>
      <dsp:spPr>
        <a:xfrm>
          <a:off x="846682" y="583894"/>
          <a:ext cx="923176" cy="9231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770B27-FB5E-496A-BCCA-B3EBD5CB4EF4}">
      <dsp:nvSpPr>
        <dsp:cNvPr id="0" name=""/>
        <dsp:cNvSpPr/>
      </dsp:nvSpPr>
      <dsp:spPr>
        <a:xfrm>
          <a:off x="282519" y="1797058"/>
          <a:ext cx="20515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Workshop format.</a:t>
          </a:r>
        </a:p>
      </dsp:txBody>
      <dsp:txXfrm>
        <a:off x="282519" y="1797058"/>
        <a:ext cx="2051502" cy="720000"/>
      </dsp:txXfrm>
    </dsp:sp>
    <dsp:sp modelId="{F774AC7D-3022-486B-90D6-59812C7766AD}">
      <dsp:nvSpPr>
        <dsp:cNvPr id="0" name=""/>
        <dsp:cNvSpPr/>
      </dsp:nvSpPr>
      <dsp:spPr>
        <a:xfrm>
          <a:off x="3257198" y="583894"/>
          <a:ext cx="923176" cy="9231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80D04-5519-4013-A1C9-B9EDB3219E41}">
      <dsp:nvSpPr>
        <dsp:cNvPr id="0" name=""/>
        <dsp:cNvSpPr/>
      </dsp:nvSpPr>
      <dsp:spPr>
        <a:xfrm>
          <a:off x="2693034" y="1797058"/>
          <a:ext cx="20515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Quick introduction to Information Governance (IG).</a:t>
          </a:r>
        </a:p>
      </dsp:txBody>
      <dsp:txXfrm>
        <a:off x="2693034" y="1797058"/>
        <a:ext cx="2051502" cy="720000"/>
      </dsp:txXfrm>
    </dsp:sp>
    <dsp:sp modelId="{06C21D29-A3C6-44F9-83A1-21DA4C99BAE2}">
      <dsp:nvSpPr>
        <dsp:cNvPr id="0" name=""/>
        <dsp:cNvSpPr/>
      </dsp:nvSpPr>
      <dsp:spPr>
        <a:xfrm>
          <a:off x="5667713" y="583894"/>
          <a:ext cx="923176" cy="9231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812C1B-4228-4B71-BF1B-1C8F04839483}">
      <dsp:nvSpPr>
        <dsp:cNvPr id="0" name=""/>
        <dsp:cNvSpPr/>
      </dsp:nvSpPr>
      <dsp:spPr>
        <a:xfrm>
          <a:off x="5103550" y="1797058"/>
          <a:ext cx="20515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Introduce a framework to help you integrate IG into your projects at the planning phase.</a:t>
          </a:r>
        </a:p>
      </dsp:txBody>
      <dsp:txXfrm>
        <a:off x="5103550" y="1797058"/>
        <a:ext cx="2051502" cy="720000"/>
      </dsp:txXfrm>
    </dsp:sp>
    <dsp:sp modelId="{B938B0C3-FB46-498D-A6F7-C94044A5B4D8}">
      <dsp:nvSpPr>
        <dsp:cNvPr id="0" name=""/>
        <dsp:cNvSpPr/>
      </dsp:nvSpPr>
      <dsp:spPr>
        <a:xfrm>
          <a:off x="8078229" y="583894"/>
          <a:ext cx="923176" cy="9231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9309F9-8120-4817-974B-75D52AB08C5C}">
      <dsp:nvSpPr>
        <dsp:cNvPr id="0" name=""/>
        <dsp:cNvSpPr/>
      </dsp:nvSpPr>
      <dsp:spPr>
        <a:xfrm>
          <a:off x="7514066" y="1797058"/>
          <a:ext cx="20515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Time</a:t>
          </a:r>
          <a:r>
            <a:rPr lang="en-US" sz="1200" kern="1200" dirty="0">
              <a:latin typeface="Aptos Display" panose="020F0302020204030204"/>
            </a:rPr>
            <a:t> to </a:t>
          </a:r>
          <a:r>
            <a:rPr lang="en-US" sz="1200" kern="1200">
              <a:latin typeface="Aptos Display" panose="020F0302020204030204"/>
            </a:rPr>
            <a:t>integrate </a:t>
          </a:r>
          <a:r>
            <a:rPr lang="en-US" sz="1200" kern="1200" dirty="0">
              <a:latin typeface="Aptos Display" panose="020F0302020204030204"/>
            </a:rPr>
            <a:t>IG</a:t>
          </a:r>
          <a:r>
            <a:rPr lang="en-US" sz="1200" kern="1200" dirty="0"/>
            <a:t> </a:t>
          </a:r>
          <a:r>
            <a:rPr lang="en-US" sz="1200" kern="1200" dirty="0">
              <a:latin typeface="Aptos Display" panose="020F0302020204030204"/>
            </a:rPr>
            <a:t>into your</a:t>
          </a:r>
          <a:r>
            <a:rPr lang="en-US" sz="1200" kern="1200" dirty="0"/>
            <a:t> projects</a:t>
          </a:r>
        </a:p>
      </dsp:txBody>
      <dsp:txXfrm>
        <a:off x="7514066" y="1797058"/>
        <a:ext cx="205150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54257-8CF4-49E9-A114-8CE5350D4140}" type="datetimeFigureOut"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40B87-766E-4D18-BA20-BBB932FC54A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573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49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95FA8-1FFE-4BA9-E601-39F24748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59772E-3E14-129C-EEBF-B4589CE66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300036-BE9A-5E75-AB34-90EBF52D8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E0D8A-90C2-3D3D-0FEC-A8454199D0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17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606A4-0425-9854-1A8A-6BEDA25A5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C2A738-1977-E1BC-7256-02705AFEE2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A157A2-13E8-599E-E711-2D367C8FD5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176B3-2B73-3DA8-84FE-694793E417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04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8F0EF-C700-061F-11F0-2A255B446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3BE3EC-EC83-8EC4-0A7F-45ED23D1C7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7ED724-4B78-B519-03AE-BB2C6F4CA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Grant applications may or may not have a dedicated IG section –but don’t think you don’t need to consider. IG is embedded in all research where you make it explicit or not .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290801-CEBC-E249-1F38-625EB38119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92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B0F26-866C-2911-A06E-A57B6BEA0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F232AD-7EFC-B42C-0BAA-CE776D4D2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87672E-38A3-80B7-B9C8-C498ABAB0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DE5D8-3438-5525-C044-0DC3FD55F7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42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5B7F6-1817-A6CC-00CB-43ED619E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32D47E-AE24-012F-AF9C-58D5819847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B035BC-23CD-7BC7-41FE-926317C818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Grant applications may or may not have a dedicated IG section –but don’t think you don’t need to consider. IG is embedded in all research where you make it explicit or not .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8E019-2880-C6F5-10C0-8B8867148D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81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C5671-46BA-BAC0-8A52-6FFF9D2FC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DCB6D0-F558-70AC-2EAF-838EBBFC75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A133A5-E8A4-614B-6FFB-FACE8E5C95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BF7C7-AF65-7FFE-E303-72030F90E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19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913E4-73B5-7D8D-FCDE-6BAB9A6D6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4C1739-12AA-2D58-4417-45E386503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104F21-C450-6640-FECD-E15491E56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Grant applications may or may not have a dedicated IG section –but don’t think you don’t need to consider. IG is embedded in all research where you make it explicit or not .</a:t>
            </a:r>
          </a:p>
          <a:p>
            <a:r>
              <a:rPr lang="en-US">
                <a:ea typeface="Calibri"/>
                <a:cs typeface="Calibri"/>
              </a:rPr>
              <a:t>Theme 1: Scoping and clarify </a:t>
            </a:r>
            <a:endParaRPr lang="en-US" dirty="0">
              <a:ea typeface="Calibri"/>
              <a:cs typeface="Calibri"/>
            </a:endParaRPr>
          </a:p>
          <a:p>
            <a:r>
              <a:rPr lang="en-US">
                <a:ea typeface="Calibri" panose="020F0502020204030204"/>
                <a:cs typeface="Calibri" panose="020F0502020204030204"/>
              </a:rPr>
              <a:t>Theme 2: 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r>
              <a:rPr lang="en-US">
                <a:ea typeface="Calibri" panose="020F0502020204030204"/>
                <a:cs typeface="Calibri" panose="020F0502020204030204"/>
              </a:rPr>
              <a:t>Theme 3: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r>
              <a:rPr lang="en-US">
                <a:ea typeface="Calibri" panose="020F0502020204030204"/>
                <a:cs typeface="Calibri" panose="020F0502020204030204"/>
              </a:rPr>
              <a:t>Theme 4: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F7144-1599-D967-1468-8AAC25C3DF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0_DDD349A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7_5C360C6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hyperlink" Target="mailto:R.Heron@mmu.ac.uk" TargetMode="External"/><Relationship Id="rId4" Type="http://schemas.openxmlformats.org/officeDocument/2006/relationships/hyperlink" Target="mailto:Elaine.mackey@Manchester.ac.uk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14271" cy="6856286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DF9A91EF-3C78-5B19-825E-0B998C16B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4262" y="1249"/>
            <a:ext cx="3447737" cy="11967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36FAB2F-EEAC-0CC4-66C7-783D3891B60D}"/>
              </a:ext>
            </a:extLst>
          </p:cNvPr>
          <p:cNvSpPr txBox="1"/>
          <p:nvPr/>
        </p:nvSpPr>
        <p:spPr>
          <a:xfrm>
            <a:off x="2910588" y="1197964"/>
            <a:ext cx="6370819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>
                <a:solidFill>
                  <a:srgbClr val="54AEB6"/>
                </a:solidFill>
                <a:latin typeface="Poppins"/>
                <a:cs typeface="Poppins"/>
              </a:rPr>
              <a:t>Information Governance Workshop</a:t>
            </a:r>
            <a:endParaRPr lang="en-US">
              <a:solidFill>
                <a:srgbClr val="54AEB6"/>
              </a:solidFill>
              <a:latin typeface="Poppins"/>
              <a:cs typeface="Poppi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180D5A-441B-7446-BE6A-F0F93B69B2ED}"/>
              </a:ext>
            </a:extLst>
          </p:cNvPr>
          <p:cNvSpPr txBox="1"/>
          <p:nvPr/>
        </p:nvSpPr>
        <p:spPr>
          <a:xfrm>
            <a:off x="859057" y="3783287"/>
            <a:ext cx="10793966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Poppins"/>
                <a:cs typeface="Poppins"/>
              </a:rPr>
              <a:t>Elaine Mackey</a:t>
            </a:r>
            <a:r>
              <a:rPr lang="en-US" sz="2000">
                <a:latin typeface="Poppins"/>
                <a:cs typeface="Poppins"/>
              </a:rPr>
              <a:t>(UoM)</a:t>
            </a:r>
            <a:endParaRPr lang="en-US"/>
          </a:p>
          <a:p>
            <a:r>
              <a:rPr lang="en-US" sz="2400" dirty="0">
                <a:latin typeface="Poppins"/>
                <a:cs typeface="Poppins"/>
              </a:rPr>
              <a:t>Rachel Heron </a:t>
            </a:r>
            <a:r>
              <a:rPr lang="en-US" sz="2000">
                <a:latin typeface="Poppins"/>
                <a:cs typeface="Poppins"/>
              </a:rPr>
              <a:t>(MMU)</a:t>
            </a:r>
          </a:p>
          <a:p>
            <a:r>
              <a:rPr lang="en-US" sz="2000" b="1">
                <a:latin typeface="Poppins"/>
                <a:cs typeface="Poppins"/>
              </a:rPr>
              <a:t>July 2026</a:t>
            </a:r>
            <a:endParaRPr lang="en-US" sz="2000" b="1" dirty="0">
              <a:latin typeface="Poppins"/>
              <a:cs typeface="Poppi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2BBAAF-348F-0091-BD94-3BD9F35A0836}"/>
              </a:ext>
            </a:extLst>
          </p:cNvPr>
          <p:cNvSpPr txBox="1"/>
          <p:nvPr/>
        </p:nvSpPr>
        <p:spPr>
          <a:xfrm>
            <a:off x="256032" y="6339840"/>
            <a:ext cx="2227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V2.1_22.06.26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BABC2252-8E16-92A7-B5C0-DC370D40E9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873" y="180622"/>
            <a:ext cx="1469320" cy="15352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B1DBE-CA81-B40F-D3B9-FBCFDA778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
            <a:extLst>
              <a:ext uri="{FF2B5EF4-FFF2-40B4-BE49-F238E27FC236}">
                <a16:creationId xmlns:a16="http://schemas.microsoft.com/office/drawing/2014/main" id="{F94AB030-DDD0-D6AE-0DA2-C428886BD7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5704" cy="1285554"/>
          </a:xfrm>
          <a:prstGeom prst="rect">
            <a:avLst/>
          </a:prstGeom>
        </p:spPr>
      </p:pic>
      <p:sp>
        <p:nvSpPr>
          <p:cNvPr id="48" name="Object 47">
            <a:extLst>
              <a:ext uri="{FF2B5EF4-FFF2-40B4-BE49-F238E27FC236}">
                <a16:creationId xmlns:a16="http://schemas.microsoft.com/office/drawing/2014/main" id="{7B67FDD7-4DD5-6FFE-7F64-C4A5209A0D0D}"/>
              </a:ext>
            </a:extLst>
          </p:cNvPr>
          <p:cNvSpPr/>
          <p:nvPr/>
        </p:nvSpPr>
        <p:spPr>
          <a:xfrm>
            <a:off x="11798525" y="6515257"/>
            <a:ext cx="199975" cy="19194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49" name="Slide Number Placeholder 24">
            <a:extLst>
              <a:ext uri="{FF2B5EF4-FFF2-40B4-BE49-F238E27FC236}">
                <a16:creationId xmlns:a16="http://schemas.microsoft.com/office/drawing/2014/main" id="{9D48CED0-A870-2C55-3965-1BE2F6BF5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100"/>
            </a:lvl1pPr>
          </a:lstStyle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A blue and green interlocking circles&#10;&#10;Description automatically generated">
            <a:extLst>
              <a:ext uri="{FF2B5EF4-FFF2-40B4-BE49-F238E27FC236}">
                <a16:creationId xmlns:a16="http://schemas.microsoft.com/office/drawing/2014/main" id="{FD69B03F-539A-C06C-3045-47E8BD57A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96730" y="6125769"/>
            <a:ext cx="704540" cy="7045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B11FBF-60B5-7D36-5259-20C7E32863C5}"/>
              </a:ext>
            </a:extLst>
          </p:cNvPr>
          <p:cNvSpPr/>
          <p:nvPr/>
        </p:nvSpPr>
        <p:spPr>
          <a:xfrm>
            <a:off x="1805049" y="96512"/>
            <a:ext cx="8999002" cy="55308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3200" b="1"/>
              <a:t>IG in Practice Chart – how you conduct research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3DF509-106D-2922-E278-1B38B24B7CA7}"/>
              </a:ext>
            </a:extLst>
          </p:cNvPr>
          <p:cNvSpPr/>
          <p:nvPr/>
        </p:nvSpPr>
        <p:spPr>
          <a:xfrm>
            <a:off x="596523" y="811834"/>
            <a:ext cx="2750275" cy="1034564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pPr algn="ctr"/>
            <a:r>
              <a:rPr lang="en-US" sz="1600" b="1" dirty="0"/>
              <a:t>Specify what</a:t>
            </a:r>
            <a:r>
              <a:rPr lang="en-US" sz="1600" b="1"/>
              <a:t> you plan to </a:t>
            </a:r>
            <a:r>
              <a:rPr lang="en-US" sz="1600" b="1" dirty="0"/>
              <a:t>do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63A5BA-2519-371C-CB25-27CC90418CE8}"/>
              </a:ext>
            </a:extLst>
          </p:cNvPr>
          <p:cNvSpPr/>
          <p:nvPr/>
        </p:nvSpPr>
        <p:spPr>
          <a:xfrm>
            <a:off x="3522528" y="854606"/>
            <a:ext cx="2750275" cy="1034564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pPr algn="ctr"/>
            <a:r>
              <a:rPr lang="en-US" sz="1600" b="1"/>
              <a:t>Identify who you are collaborating </a:t>
            </a:r>
            <a:r>
              <a:rPr lang="en-US" sz="1600" b="1" dirty="0"/>
              <a:t>with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BB522E-F7D0-9120-6497-FA73ADD6F002}"/>
              </a:ext>
            </a:extLst>
          </p:cNvPr>
          <p:cNvSpPr/>
          <p:nvPr/>
        </p:nvSpPr>
        <p:spPr>
          <a:xfrm>
            <a:off x="6500937" y="845329"/>
            <a:ext cx="2741418" cy="103456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Document your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ID resources need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Money, team and skill mix, time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E28E3B-E579-1251-73D0-9C3F483A948B}"/>
              </a:ext>
            </a:extLst>
          </p:cNvPr>
          <p:cNvSpPr/>
          <p:nvPr/>
        </p:nvSpPr>
        <p:spPr>
          <a:xfrm>
            <a:off x="3505400" y="3487883"/>
            <a:ext cx="2763830" cy="1174123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b="1"/>
              <a:t>Data Storage: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What storage space(s)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What organization(s)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What countries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550D4E-4DBB-23BE-EF09-C67EAFC88CDE}"/>
              </a:ext>
            </a:extLst>
          </p:cNvPr>
          <p:cNvSpPr/>
          <p:nvPr/>
        </p:nvSpPr>
        <p:spPr>
          <a:xfrm>
            <a:off x="6442459" y="3506704"/>
            <a:ext cx="2763830" cy="1138506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Format &amp; Scale of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Data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Data Management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Metadata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14FD31-4D69-4E83-4073-B179695A6A08}"/>
              </a:ext>
            </a:extLst>
          </p:cNvPr>
          <p:cNvSpPr/>
          <p:nvPr/>
        </p:nvSpPr>
        <p:spPr>
          <a:xfrm>
            <a:off x="9375568" y="3536282"/>
            <a:ext cx="2741418" cy="1079351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Data analysis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Presence / absence of controls and restrictions on the who &amp; how of access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59B1C38-8FD8-A015-CD0F-857310923E1F}"/>
              </a:ext>
            </a:extLst>
          </p:cNvPr>
          <p:cNvSpPr/>
          <p:nvPr/>
        </p:nvSpPr>
        <p:spPr>
          <a:xfrm>
            <a:off x="581937" y="2004458"/>
            <a:ext cx="2763830" cy="1170532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Population: </a:t>
            </a:r>
            <a:r>
              <a:rPr lang="en-US" sz="1400"/>
              <a:t>Adults/ children</a:t>
            </a:r>
            <a:endParaRPr lang="en-US"/>
          </a:p>
          <a:p>
            <a:r>
              <a:rPr lang="en-US" sz="1600" b="1"/>
              <a:t>What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Is it Personal Data?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Is it sensitive?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3541A3E-D089-63A4-15E7-6422CDAE5694}"/>
              </a:ext>
            </a:extLst>
          </p:cNvPr>
          <p:cNvSpPr/>
          <p:nvPr/>
        </p:nvSpPr>
        <p:spPr>
          <a:xfrm>
            <a:off x="6478525" y="2075224"/>
            <a:ext cx="2763830" cy="1170532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b="1"/>
              <a:t>Consent &amp; Permissions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Data providers 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2EBBDB1-805C-8218-1749-C289F4BEEA77}"/>
              </a:ext>
            </a:extLst>
          </p:cNvPr>
          <p:cNvSpPr/>
          <p:nvPr/>
        </p:nvSpPr>
        <p:spPr>
          <a:xfrm>
            <a:off x="3581482" y="2078760"/>
            <a:ext cx="2763830" cy="1170532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b="1"/>
              <a:t>How is Data Generated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Collect from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Secondary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Data linkage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28C0A24-CCFC-5594-51FD-3FD32E0F6C50}"/>
              </a:ext>
            </a:extLst>
          </p:cNvPr>
          <p:cNvSpPr/>
          <p:nvPr/>
        </p:nvSpPr>
        <p:spPr>
          <a:xfrm>
            <a:off x="6436262" y="4872639"/>
            <a:ext cx="2773171" cy="1356798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b="1"/>
              <a:t>Data Preservation &amp; Archiving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360257-6444-4D31-C61F-AA0571080C69}"/>
              </a:ext>
            </a:extLst>
          </p:cNvPr>
          <p:cNvSpPr/>
          <p:nvPr/>
        </p:nvSpPr>
        <p:spPr>
          <a:xfrm>
            <a:off x="530706" y="3474582"/>
            <a:ext cx="2763830" cy="1138506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b="1"/>
              <a:t>Dataflow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Touch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Transfer mechanism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3B94840-A28A-BED9-1749-CFF437174DBD}"/>
              </a:ext>
            </a:extLst>
          </p:cNvPr>
          <p:cNvSpPr/>
          <p:nvPr/>
        </p:nvSpPr>
        <p:spPr>
          <a:xfrm>
            <a:off x="3521394" y="4902808"/>
            <a:ext cx="2752542" cy="1345510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Data Sharing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Who owns the data &amp; 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Data confidentiality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Consistent with consent</a:t>
            </a:r>
          </a:p>
          <a:p>
            <a:endParaRPr lang="en-US" sz="160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4FD9FEC-D846-2C20-01A2-5E0AC2D90ED3}"/>
              </a:ext>
            </a:extLst>
          </p:cNvPr>
          <p:cNvSpPr/>
          <p:nvPr/>
        </p:nvSpPr>
        <p:spPr>
          <a:xfrm>
            <a:off x="9412717" y="4877178"/>
            <a:ext cx="2714322" cy="1364655"/>
          </a:xfrm>
          <a:prstGeom prst="roundRect">
            <a:avLst/>
          </a:prstGeom>
          <a:solidFill>
            <a:srgbClr val="54AEB6"/>
          </a:solidFill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Risks &amp;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Compliance </a:t>
            </a:r>
            <a:r>
              <a:rPr lang="en-US" sz="1400"/>
              <a:t>legislation &amp; regulatory requirement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FCE794D-050B-0EB3-935F-8C4CD51D14F0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346798" y="1329116"/>
            <a:ext cx="38224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51A5083-7344-823A-A0AE-22F91320C467}"/>
              </a:ext>
            </a:extLst>
          </p:cNvPr>
          <p:cNvCxnSpPr>
            <a:cxnSpLocks/>
          </p:cNvCxnSpPr>
          <p:nvPr/>
        </p:nvCxnSpPr>
        <p:spPr>
          <a:xfrm>
            <a:off x="3345767" y="2660280"/>
            <a:ext cx="44405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85CC4FD-5992-3385-6DF9-7FB553FA7454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6345312" y="2660490"/>
            <a:ext cx="355238" cy="353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4EBE657-1C55-1F3A-4154-A4DBD70FE3F6}"/>
              </a:ext>
            </a:extLst>
          </p:cNvPr>
          <p:cNvCxnSpPr>
            <a:cxnSpLocks/>
          </p:cNvCxnSpPr>
          <p:nvPr/>
        </p:nvCxnSpPr>
        <p:spPr>
          <a:xfrm>
            <a:off x="3304041" y="3986288"/>
            <a:ext cx="43910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555F670-FF51-DAF3-079A-B73CA1FFE446}"/>
              </a:ext>
            </a:extLst>
          </p:cNvPr>
          <p:cNvCxnSpPr>
            <a:cxnSpLocks/>
          </p:cNvCxnSpPr>
          <p:nvPr/>
        </p:nvCxnSpPr>
        <p:spPr>
          <a:xfrm>
            <a:off x="6253287" y="4056547"/>
            <a:ext cx="4472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B3D2AE5-C013-EAD6-7F8E-9DE88D017C42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9206289" y="4075957"/>
            <a:ext cx="422632" cy="124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C01F7AA-C70D-6EBA-7A8C-C43818410074}"/>
              </a:ext>
            </a:extLst>
          </p:cNvPr>
          <p:cNvCxnSpPr>
            <a:cxnSpLocks/>
          </p:cNvCxnSpPr>
          <p:nvPr/>
        </p:nvCxnSpPr>
        <p:spPr>
          <a:xfrm>
            <a:off x="3049999" y="5534258"/>
            <a:ext cx="69604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43337AE-A46B-A353-A946-20E31FB58235}"/>
              </a:ext>
            </a:extLst>
          </p:cNvPr>
          <p:cNvCxnSpPr>
            <a:cxnSpLocks/>
          </p:cNvCxnSpPr>
          <p:nvPr/>
        </p:nvCxnSpPr>
        <p:spPr>
          <a:xfrm>
            <a:off x="6269230" y="5534258"/>
            <a:ext cx="32277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D6A1A63-1513-4520-4C27-597419F0B939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6272803" y="1371888"/>
            <a:ext cx="42774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32CB7FA-C0D2-CB21-04DB-3CF7A8DC2CC3}"/>
              </a:ext>
            </a:extLst>
          </p:cNvPr>
          <p:cNvSpPr/>
          <p:nvPr/>
        </p:nvSpPr>
        <p:spPr>
          <a:xfrm>
            <a:off x="516759" y="4904226"/>
            <a:ext cx="2778815" cy="1339864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pPr marL="285750" indent="-285750">
              <a:buFont typeface="Arial"/>
              <a:buChar char="•"/>
            </a:pPr>
            <a:r>
              <a:rPr lang="en-US" sz="1600" b="1"/>
              <a:t>Accessible findings Publications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400"/>
              <a:t>Ensure research output such as tables, models, images are non-disclosive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03ADAAE-E9AB-E6C7-A575-8AD53AFE1B62}"/>
              </a:ext>
            </a:extLst>
          </p:cNvPr>
          <p:cNvCxnSpPr>
            <a:cxnSpLocks/>
          </p:cNvCxnSpPr>
          <p:nvPr/>
        </p:nvCxnSpPr>
        <p:spPr>
          <a:xfrm>
            <a:off x="9242355" y="5534258"/>
            <a:ext cx="3865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BCA5DEF-DD21-AAA6-8418-FB1A6B28E412}"/>
              </a:ext>
            </a:extLst>
          </p:cNvPr>
          <p:cNvSpPr/>
          <p:nvPr/>
        </p:nvSpPr>
        <p:spPr>
          <a:xfrm>
            <a:off x="9395418" y="832559"/>
            <a:ext cx="2741418" cy="103456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b="1"/>
              <a:t>Communicate with stakeholders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Who are they?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How will you communicate?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10DDCAF-DBB9-E8D3-8419-37BE2C66BD95}"/>
              </a:ext>
            </a:extLst>
          </p:cNvPr>
          <p:cNvSpPr/>
          <p:nvPr/>
        </p:nvSpPr>
        <p:spPr>
          <a:xfrm>
            <a:off x="9375568" y="2078657"/>
            <a:ext cx="2763830" cy="1170532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b="1"/>
              <a:t>Approvals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National + local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Contracts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/>
              <a:t>Partners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30DE0B6-E537-27C6-569D-95C851C74B96}"/>
              </a:ext>
            </a:extLst>
          </p:cNvPr>
          <p:cNvSpPr/>
          <p:nvPr/>
        </p:nvSpPr>
        <p:spPr>
          <a:xfrm>
            <a:off x="153954" y="811834"/>
            <a:ext cx="30003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461AE7-609F-11ED-C624-A3BE9599F442}"/>
              </a:ext>
            </a:extLst>
          </p:cNvPr>
          <p:cNvSpPr/>
          <p:nvPr/>
        </p:nvSpPr>
        <p:spPr>
          <a:xfrm>
            <a:off x="120253" y="2075224"/>
            <a:ext cx="30003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00EDD9-B119-B25A-02E3-E0CB15F3AF4A}"/>
              </a:ext>
            </a:extLst>
          </p:cNvPr>
          <p:cNvSpPr/>
          <p:nvPr/>
        </p:nvSpPr>
        <p:spPr>
          <a:xfrm>
            <a:off x="144054" y="3457826"/>
            <a:ext cx="276236" cy="9143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99C03FA-0FCA-A201-14A1-C018A7F47719}"/>
              </a:ext>
            </a:extLst>
          </p:cNvPr>
          <p:cNvSpPr/>
          <p:nvPr/>
        </p:nvSpPr>
        <p:spPr>
          <a:xfrm>
            <a:off x="106614" y="4915514"/>
            <a:ext cx="30003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75763CF-14A3-49E3-CB6D-7FF6F0BAF2D7}"/>
              </a:ext>
            </a:extLst>
          </p:cNvPr>
          <p:cNvCxnSpPr>
            <a:cxnSpLocks/>
          </p:cNvCxnSpPr>
          <p:nvPr/>
        </p:nvCxnSpPr>
        <p:spPr>
          <a:xfrm>
            <a:off x="9246681" y="1371888"/>
            <a:ext cx="38224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0061AD9-72E4-B5D1-DC49-6586AF0A8DBE}"/>
              </a:ext>
            </a:extLst>
          </p:cNvPr>
          <p:cNvCxnSpPr>
            <a:cxnSpLocks/>
          </p:cNvCxnSpPr>
          <p:nvPr/>
        </p:nvCxnSpPr>
        <p:spPr>
          <a:xfrm>
            <a:off x="9246681" y="2660490"/>
            <a:ext cx="38224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283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0DEDCC5D-8B8A-40DB-BE90-A3AA27C6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517F49-A47E-11E1-85F2-99D33816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en-US" sz="5400"/>
              <a:t>IG Workshop agenda</a:t>
            </a:r>
          </a:p>
        </p:txBody>
      </p:sp>
      <p:sp>
        <p:nvSpPr>
          <p:cNvPr id="49" name="Slide Number Placeholder 24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>
            <a:normAutofit/>
          </a:bodyPr>
          <a:lstStyle>
            <a:lvl1pPr>
              <a:defRPr sz="1100"/>
            </a:lvl1pPr>
          </a:lstStyle>
          <a:p>
            <a:pPr>
              <a:spcAft>
                <a:spcPts val="600"/>
              </a:spcAft>
            </a:pPr>
            <a:fld id="{F7021451-1387-4CA6-816F-3879F97B5CBC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2" name="Object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5704" cy="1285554"/>
          </a:xfrm>
          <a:prstGeom prst="rect">
            <a:avLst/>
          </a:prstGeom>
        </p:spPr>
      </p:pic>
      <p:sp>
        <p:nvSpPr>
          <p:cNvPr id="48" name="Object 47"/>
          <p:cNvSpPr/>
          <p:nvPr/>
        </p:nvSpPr>
        <p:spPr>
          <a:xfrm>
            <a:off x="11798525" y="6515257"/>
            <a:ext cx="199975" cy="19194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graphicFrame>
        <p:nvGraphicFramePr>
          <p:cNvPr id="84" name="Content Placeholder 6">
            <a:extLst>
              <a:ext uri="{FF2B5EF4-FFF2-40B4-BE49-F238E27FC236}">
                <a16:creationId xmlns:a16="http://schemas.microsoft.com/office/drawing/2014/main" id="{C9EE34B8-5336-2CDD-3E50-B1C190182C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636469"/>
              </p:ext>
            </p:extLst>
          </p:nvPr>
        </p:nvGraphicFramePr>
        <p:xfrm>
          <a:off x="1284626" y="2902912"/>
          <a:ext cx="9848088" cy="3100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11017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3034E2-6581-49CD-5CD0-D50865511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0DEDCC5D-8B8A-40DB-BE90-A3AA27C6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0E17C7-9231-620F-76DF-F81006D9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1188720"/>
            <a:ext cx="9848088" cy="1143000"/>
          </a:xfrm>
        </p:spPr>
        <p:txBody>
          <a:bodyPr wrap="square" lIns="45720" tIns="18288" rIns="45720" bIns="18288" anchor="t">
            <a:normAutofit/>
          </a:bodyPr>
          <a:lstStyle/>
          <a:p>
            <a:r>
              <a:rPr lang="en-US" sz="5400">
                <a:solidFill>
                  <a:srgbClr val="000000"/>
                </a:solidFill>
              </a:rPr>
              <a:t>Workshop Outline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32DB71-0354-2A52-E0F7-9560FBC58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2898648"/>
            <a:ext cx="9848088" cy="3099816"/>
          </a:xfrm>
        </p:spPr>
        <p:txBody>
          <a:bodyPr vert="horz" wrap="square" lIns="45720" tIns="18288" rIns="45720" bIns="18288" rtlCol="0" anchor="t">
            <a:norm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We have 45 minutes. </a:t>
            </a:r>
          </a:p>
          <a:p>
            <a:r>
              <a:rPr lang="en-US" sz="2400">
                <a:solidFill>
                  <a:srgbClr val="000000"/>
                </a:solidFill>
              </a:rPr>
              <a:t>IG team will present for 5 minutes. </a:t>
            </a:r>
          </a:p>
          <a:p>
            <a:r>
              <a:rPr lang="en-US" sz="2400">
                <a:solidFill>
                  <a:srgbClr val="000000"/>
                </a:solidFill>
              </a:rPr>
              <a:t>Project group work 40 minutes. </a:t>
            </a:r>
          </a:p>
          <a:p>
            <a:pPr marL="914400" lvl="2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  <a:p>
            <a:endParaRPr lang="en-US" sz="2400"/>
          </a:p>
        </p:txBody>
      </p:sp>
      <p:sp>
        <p:nvSpPr>
          <p:cNvPr id="49" name="Slide Number Placeholder 24">
            <a:extLst>
              <a:ext uri="{FF2B5EF4-FFF2-40B4-BE49-F238E27FC236}">
                <a16:creationId xmlns:a16="http://schemas.microsoft.com/office/drawing/2014/main" id="{E15AFAB7-3073-EC11-3D2A-C194F6231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>
            <a:normAutofit/>
          </a:bodyPr>
          <a:lstStyle>
            <a:lvl1pPr>
              <a:defRPr sz="1100"/>
            </a:lvl1pPr>
          </a:lstStyle>
          <a:p>
            <a:pPr>
              <a:spcAft>
                <a:spcPts val="600"/>
              </a:spcAft>
            </a:pPr>
            <a:fld id="{F7021451-1387-4CA6-816F-3879F97B5CBC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2" name="Object 1" descr="preencoded.png">
            <a:extLst>
              <a:ext uri="{FF2B5EF4-FFF2-40B4-BE49-F238E27FC236}">
                <a16:creationId xmlns:a16="http://schemas.microsoft.com/office/drawing/2014/main" id="{6FC9B5D4-39FF-B99A-FFF4-9F7C34B6CD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5704" cy="1285554"/>
          </a:xfrm>
          <a:prstGeom prst="rect">
            <a:avLst/>
          </a:prstGeom>
        </p:spPr>
      </p:pic>
      <p:sp>
        <p:nvSpPr>
          <p:cNvPr id="48" name="Object 47">
            <a:extLst>
              <a:ext uri="{FF2B5EF4-FFF2-40B4-BE49-F238E27FC236}">
                <a16:creationId xmlns:a16="http://schemas.microsoft.com/office/drawing/2014/main" id="{6A413E31-4217-35B3-6021-CBC6D1773520}"/>
              </a:ext>
            </a:extLst>
          </p:cNvPr>
          <p:cNvSpPr/>
          <p:nvPr/>
        </p:nvSpPr>
        <p:spPr>
          <a:xfrm>
            <a:off x="11798525" y="6515257"/>
            <a:ext cx="199975" cy="19194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12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5AEEA9-124B-E8D5-0E99-17A4DD0FB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0DEDCC5D-8B8A-40DB-BE90-A3AA27C6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D38DE9-885A-A52B-9AE2-863EAE07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1188720"/>
            <a:ext cx="9848088" cy="1143000"/>
          </a:xfrm>
        </p:spPr>
        <p:txBody>
          <a:bodyPr wrap="square" lIns="45720" tIns="18288" rIns="45720" bIns="18288" anchor="t">
            <a:norm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What is Information Governance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0F01BE-FF6B-9211-91E5-23E32E285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2359152"/>
            <a:ext cx="9848088" cy="3803904"/>
          </a:xfrm>
        </p:spPr>
        <p:txBody>
          <a:bodyPr vert="horz" wrap="square" lIns="45720" tIns="18288" rIns="45720" bIns="18288" rtlCol="0" anchor="t"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6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framework for securely and appropriately processing data.</a:t>
            </a:r>
          </a:p>
          <a:p>
            <a:pPr>
              <a:buFont typeface="Wingdings" pitchFamily="2" charset="2"/>
              <a:buChar char="§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It has a set of core themes, to:</a:t>
            </a:r>
            <a:endParaRPr lang="en-US" sz="20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Obtain / generate information fairly + transparently. </a:t>
            </a:r>
            <a:endParaRPr lang="en-US" sz="20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Record information accurately + reliably.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Hold information securely + for a specified purpose &amp; time. 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Process information ethically</a:t>
            </a:r>
          </a:p>
          <a:p>
            <a:pPr marL="1428750" lvl="2" indent="-514350">
              <a:buFont typeface="Wingdings" panose="020B0604020202020204" pitchFamily="34" charset="0"/>
              <a:buChar char="§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 In-line with participants reasonable expectations 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Share information appropriately + lawfully.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Say what you are going to do and do it.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Be accountable </a:t>
            </a:r>
          </a:p>
          <a:p>
            <a:pPr marL="1428750" lvl="2" indent="-514350">
              <a:buFont typeface="Wingdings" panose="020B0604020202020204" pitchFamily="34" charset="0"/>
              <a:buChar char="§"/>
            </a:pPr>
            <a:r>
              <a:rPr lang="en-US" sz="1600">
                <a:solidFill>
                  <a:srgbClr val="000000"/>
                </a:solidFill>
                <a:latin typeface="Segoe UI"/>
                <a:cs typeface="Segoe UI"/>
              </a:rPr>
              <a:t>Set clear roles and responsibilities for the conduct of the research.</a:t>
            </a:r>
          </a:p>
          <a:p>
            <a:pPr marL="0" indent="0">
              <a:buNone/>
            </a:pPr>
            <a:endParaRPr lang="en-US" sz="2000"/>
          </a:p>
        </p:txBody>
      </p:sp>
      <p:sp>
        <p:nvSpPr>
          <p:cNvPr id="49" name="Slide Number Placeholder 24">
            <a:extLst>
              <a:ext uri="{FF2B5EF4-FFF2-40B4-BE49-F238E27FC236}">
                <a16:creationId xmlns:a16="http://schemas.microsoft.com/office/drawing/2014/main" id="{CF08522E-C1D7-2304-C746-F37AF9A2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>
            <a:normAutofit/>
          </a:bodyPr>
          <a:lstStyle>
            <a:lvl1pPr>
              <a:defRPr sz="1100"/>
            </a:lvl1pPr>
          </a:lstStyle>
          <a:p>
            <a:pPr>
              <a:spcAft>
                <a:spcPts val="600"/>
              </a:spcAft>
            </a:pPr>
            <a:fld id="{F7021451-1387-4CA6-816F-3879F97B5CBC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2" name="Object 1" descr="preencoded.png">
            <a:extLst>
              <a:ext uri="{FF2B5EF4-FFF2-40B4-BE49-F238E27FC236}">
                <a16:creationId xmlns:a16="http://schemas.microsoft.com/office/drawing/2014/main" id="{BB9BC2DB-C285-52E3-916E-CDC7C452EC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85704" cy="1285554"/>
          </a:xfrm>
          <a:prstGeom prst="rect">
            <a:avLst/>
          </a:prstGeom>
        </p:spPr>
      </p:pic>
      <p:sp>
        <p:nvSpPr>
          <p:cNvPr id="48" name="Object 47">
            <a:extLst>
              <a:ext uri="{FF2B5EF4-FFF2-40B4-BE49-F238E27FC236}">
                <a16:creationId xmlns:a16="http://schemas.microsoft.com/office/drawing/2014/main" id="{D62A8AB1-D9EB-D542-7320-72C90EFB71C0}"/>
              </a:ext>
            </a:extLst>
          </p:cNvPr>
          <p:cNvSpPr/>
          <p:nvPr/>
        </p:nvSpPr>
        <p:spPr>
          <a:xfrm>
            <a:off x="11798525" y="6515257"/>
            <a:ext cx="199975" cy="19194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61168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0ED0-EDDC-629C-3DB1-172BAB1B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
            <a:extLst>
              <a:ext uri="{FF2B5EF4-FFF2-40B4-BE49-F238E27FC236}">
                <a16:creationId xmlns:a16="http://schemas.microsoft.com/office/drawing/2014/main" id="{4D52FC52-C2E7-0291-5650-989B3E8F87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5704" cy="1285554"/>
          </a:xfrm>
          <a:prstGeom prst="rect">
            <a:avLst/>
          </a:prstGeom>
        </p:spPr>
      </p:pic>
      <p:sp>
        <p:nvSpPr>
          <p:cNvPr id="48" name="Object 47">
            <a:extLst>
              <a:ext uri="{FF2B5EF4-FFF2-40B4-BE49-F238E27FC236}">
                <a16:creationId xmlns:a16="http://schemas.microsoft.com/office/drawing/2014/main" id="{31C89D38-B165-8220-093B-921E585B94BA}"/>
              </a:ext>
            </a:extLst>
          </p:cNvPr>
          <p:cNvSpPr/>
          <p:nvPr/>
        </p:nvSpPr>
        <p:spPr>
          <a:xfrm>
            <a:off x="11798525" y="6515257"/>
            <a:ext cx="199975" cy="19194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49" name="Slide Number Placeholder 24">
            <a:extLst>
              <a:ext uri="{FF2B5EF4-FFF2-40B4-BE49-F238E27FC236}">
                <a16:creationId xmlns:a16="http://schemas.microsoft.com/office/drawing/2014/main" id="{5901CC62-B6FD-05AC-631F-C25CDA6C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100"/>
            </a:lvl1pPr>
          </a:lstStyle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BFA7A2-E190-1623-8379-7F22D2158491}"/>
              </a:ext>
            </a:extLst>
          </p:cNvPr>
          <p:cNvSpPr/>
          <p:nvPr/>
        </p:nvSpPr>
        <p:spPr>
          <a:xfrm>
            <a:off x="1805049" y="96512"/>
            <a:ext cx="8999002" cy="55308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3200" b="1"/>
              <a:t>IG in Practice Chart – how you plan research</a:t>
            </a:r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AB1E5A5-E2D5-68D4-972F-9A9FEF8CA7A3}"/>
              </a:ext>
            </a:extLst>
          </p:cNvPr>
          <p:cNvSpPr/>
          <p:nvPr/>
        </p:nvSpPr>
        <p:spPr>
          <a:xfrm>
            <a:off x="6407003" y="740103"/>
            <a:ext cx="2763830" cy="1170532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3. ID Population</a:t>
            </a:r>
            <a:r>
              <a:rPr lang="en-US" sz="1600" b="1" dirty="0"/>
              <a:t>: </a:t>
            </a:r>
            <a:r>
              <a:rPr lang="en-US" sz="1000" dirty="0"/>
              <a:t>Adults/ children</a:t>
            </a:r>
          </a:p>
          <a:p>
            <a:r>
              <a:rPr lang="en-US" sz="1400" b="1"/>
              <a:t>ID What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Is it Personal Data?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Is it sensitive?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835A7E3-AF7F-A7DB-0835-8A5B659B938E}"/>
              </a:ext>
            </a:extLst>
          </p:cNvPr>
          <p:cNvSpPr/>
          <p:nvPr/>
        </p:nvSpPr>
        <p:spPr>
          <a:xfrm>
            <a:off x="9351548" y="5157089"/>
            <a:ext cx="2746895" cy="1464042"/>
          </a:xfrm>
          <a:prstGeom prst="roundRect">
            <a:avLst/>
          </a:prstGeom>
          <a:noFill/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 dirty="0"/>
              <a:t>16. Consent &amp; obtain </a:t>
            </a:r>
            <a:r>
              <a:rPr lang="en-US" sz="1600" b="1"/>
              <a:t>permission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Data providers 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9CCDABB-3DF5-ABC4-829A-7DE41340CB0A}"/>
              </a:ext>
            </a:extLst>
          </p:cNvPr>
          <p:cNvSpPr/>
          <p:nvPr/>
        </p:nvSpPr>
        <p:spPr>
          <a:xfrm>
            <a:off x="9361393" y="684583"/>
            <a:ext cx="2763830" cy="1170532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4. ID how data generated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Collect from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Secondary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Data linkage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1402451-FF23-7127-F214-285D9C60B08B}"/>
              </a:ext>
            </a:extLst>
          </p:cNvPr>
          <p:cNvSpPr/>
          <p:nvPr/>
        </p:nvSpPr>
        <p:spPr>
          <a:xfrm>
            <a:off x="6408039" y="3574417"/>
            <a:ext cx="2801393" cy="1435821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11. ID your</a:t>
            </a:r>
            <a:r>
              <a:rPr lang="en-US" sz="1600" b="1" dirty="0"/>
              <a:t> data retention, archiving and deletion plans 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AAFA9720-5CD2-A03F-FF53-2C362A1B08C8}"/>
              </a:ext>
            </a:extLst>
          </p:cNvPr>
          <p:cNvSpPr/>
          <p:nvPr/>
        </p:nvSpPr>
        <p:spPr>
          <a:xfrm>
            <a:off x="535482" y="3565076"/>
            <a:ext cx="2729965" cy="1452754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9. ID your data sharing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Who owns the data &amp; IP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Data confidentiality 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Needs to be consistent with </a:t>
            </a:r>
            <a:r>
              <a:rPr lang="en-US" sz="1400" dirty="0"/>
              <a:t>consent</a:t>
            </a:r>
          </a:p>
          <a:p>
            <a:endParaRPr lang="en-US" sz="16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C370D2D-9F27-0B1A-B31B-1A8942588735}"/>
              </a:ext>
            </a:extLst>
          </p:cNvPr>
          <p:cNvSpPr/>
          <p:nvPr/>
        </p:nvSpPr>
        <p:spPr>
          <a:xfrm>
            <a:off x="3480092" y="3566494"/>
            <a:ext cx="2773171" cy="1452752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10. ID how will you </a:t>
            </a:r>
            <a:r>
              <a:rPr lang="en-US" sz="1600" b="1" dirty="0"/>
              <a:t>communicate findings 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ID </a:t>
            </a:r>
            <a:r>
              <a:rPr lang="en-US" sz="1400"/>
              <a:t>stakeholders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/>
              <a:t>ID Publication</a:t>
            </a:r>
            <a:r>
              <a:rPr lang="en-US" sz="1400" dirty="0"/>
              <a:t> type</a:t>
            </a:r>
            <a:endParaRPr lang="en-US" sz="1400"/>
          </a:p>
          <a:p>
            <a:pPr marL="285750" indent="-285750">
              <a:buFont typeface="Arial"/>
              <a:buChar char="•"/>
            </a:pPr>
            <a:r>
              <a:rPr lang="en-US" sz="1400"/>
              <a:t>Ensure research output  are non-disclosive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6A82F38-4F69-7D67-627F-80B32DD31560}"/>
              </a:ext>
            </a:extLst>
          </p:cNvPr>
          <p:cNvSpPr/>
          <p:nvPr/>
        </p:nvSpPr>
        <p:spPr>
          <a:xfrm>
            <a:off x="6423522" y="5166167"/>
            <a:ext cx="2786408" cy="1458398"/>
          </a:xfrm>
          <a:prstGeom prst="roundRect">
            <a:avLst/>
          </a:prstGeom>
          <a:noFill/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15. Apply for Approvals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National + local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Contracts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Partners </a:t>
            </a:r>
          </a:p>
        </p:txBody>
      </p:sp>
      <p:sp>
        <p:nvSpPr>
          <p:cNvPr id="35" name="Rounded Rectangle 16">
            <a:extLst>
              <a:ext uri="{FF2B5EF4-FFF2-40B4-BE49-F238E27FC236}">
                <a16:creationId xmlns:a16="http://schemas.microsoft.com/office/drawing/2014/main" id="{47627672-1987-0DCC-7DC1-D62AB239C632}"/>
              </a:ext>
            </a:extLst>
          </p:cNvPr>
          <p:cNvSpPr/>
          <p:nvPr/>
        </p:nvSpPr>
        <p:spPr>
          <a:xfrm>
            <a:off x="536781" y="745748"/>
            <a:ext cx="2763830" cy="1170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pPr marL="342900" indent="-342900">
              <a:buAutoNum type="arabicPeriod"/>
            </a:pPr>
            <a:r>
              <a:rPr lang="en-US" sz="1600" b="1"/>
              <a:t>Specify what you plan to do</a:t>
            </a:r>
            <a:endParaRPr lang="en-US"/>
          </a:p>
        </p:txBody>
      </p:sp>
      <p:sp>
        <p:nvSpPr>
          <p:cNvPr id="36" name="Rounded Rectangle 16">
            <a:extLst>
              <a:ext uri="{FF2B5EF4-FFF2-40B4-BE49-F238E27FC236}">
                <a16:creationId xmlns:a16="http://schemas.microsoft.com/office/drawing/2014/main" id="{09676A76-DC69-DB98-0DF1-A7E56DE16749}"/>
              </a:ext>
            </a:extLst>
          </p:cNvPr>
          <p:cNvSpPr/>
          <p:nvPr/>
        </p:nvSpPr>
        <p:spPr>
          <a:xfrm>
            <a:off x="3449315" y="745748"/>
            <a:ext cx="2763830" cy="1170532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2. Identify who you are collaborating with</a:t>
            </a:r>
            <a:endParaRPr lang="en-US" sz="1600" b="1" dirty="0"/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F7298844-ABE9-02E2-3E53-91992F02B0D8}"/>
              </a:ext>
            </a:extLst>
          </p:cNvPr>
          <p:cNvSpPr/>
          <p:nvPr/>
        </p:nvSpPr>
        <p:spPr>
          <a:xfrm>
            <a:off x="9350315" y="3549561"/>
            <a:ext cx="2773171" cy="1452752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12. ID the risks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400"/>
              <a:t>Legal compliance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Communicated</a:t>
            </a:r>
            <a:r>
              <a:rPr lang="en-US" sz="1400" dirty="0"/>
              <a:t> to key stakeholders</a:t>
            </a:r>
            <a:endParaRPr lang="en-US" sz="1400"/>
          </a:p>
          <a:p>
            <a:pPr marL="285750" indent="-285750">
              <a:buFont typeface="Arial"/>
              <a:buChar char="•"/>
            </a:pPr>
            <a:r>
              <a:rPr lang="en-US" sz="1400"/>
              <a:t>Risk assessments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/>
              <a:t>Data Management Plan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endParaRPr lang="en-US" sz="1600" dirty="0"/>
          </a:p>
          <a:p>
            <a:pPr marL="285750" indent="-285750">
              <a:buFont typeface="Arial"/>
              <a:buChar char="•"/>
            </a:pPr>
            <a:endParaRPr lang="en-US" sz="1600" b="1" dirty="0"/>
          </a:p>
        </p:txBody>
      </p:sp>
      <p:sp>
        <p:nvSpPr>
          <p:cNvPr id="38" name="Rounded Rectangle 21">
            <a:extLst>
              <a:ext uri="{FF2B5EF4-FFF2-40B4-BE49-F238E27FC236}">
                <a16:creationId xmlns:a16="http://schemas.microsoft.com/office/drawing/2014/main" id="{AF3792B5-B4CA-8905-2E1D-8AF871E15C77}"/>
              </a:ext>
            </a:extLst>
          </p:cNvPr>
          <p:cNvSpPr/>
          <p:nvPr/>
        </p:nvSpPr>
        <p:spPr>
          <a:xfrm>
            <a:off x="535482" y="5185031"/>
            <a:ext cx="2729965" cy="1452754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 dirty="0"/>
              <a:t>13. ID documentation </a:t>
            </a:r>
            <a:r>
              <a:rPr lang="en-US" sz="1600" b="1"/>
              <a:t>approach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Where stored &amp; who has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Version control</a:t>
            </a:r>
          </a:p>
          <a:p>
            <a:endParaRPr lang="en-US" sz="1600"/>
          </a:p>
        </p:txBody>
      </p:sp>
      <p:sp>
        <p:nvSpPr>
          <p:cNvPr id="39" name="Rounded Rectangle 21">
            <a:extLst>
              <a:ext uri="{FF2B5EF4-FFF2-40B4-BE49-F238E27FC236}">
                <a16:creationId xmlns:a16="http://schemas.microsoft.com/office/drawing/2014/main" id="{77BC4E0B-E455-DFC7-F088-FA3186AFCD7A}"/>
              </a:ext>
            </a:extLst>
          </p:cNvPr>
          <p:cNvSpPr/>
          <p:nvPr/>
        </p:nvSpPr>
        <p:spPr>
          <a:xfrm>
            <a:off x="3481882" y="5162453"/>
            <a:ext cx="2729965" cy="1452754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14. Have </a:t>
            </a:r>
            <a:r>
              <a:rPr lang="en-US" sz="1600" b="1" err="1"/>
              <a:t>yo</a:t>
            </a:r>
            <a:r>
              <a:rPr lang="en-US" sz="1600" b="1"/>
              <a:t>u got the </a:t>
            </a:r>
            <a:r>
              <a:rPr lang="en-US" sz="1600" b="1" err="1"/>
              <a:t>righ</a:t>
            </a:r>
            <a:r>
              <a:rPr lang="en-US" sz="1600" b="1"/>
              <a:t>t resources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People/skills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Time</a:t>
            </a:r>
          </a:p>
          <a:p>
            <a:endParaRPr lang="en-US" sz="1600"/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1F5FA9C3-F3A8-E815-91C4-0E15F96315A6}"/>
              </a:ext>
            </a:extLst>
          </p:cNvPr>
          <p:cNvSpPr/>
          <p:nvPr/>
        </p:nvSpPr>
        <p:spPr>
          <a:xfrm>
            <a:off x="525492" y="2089127"/>
            <a:ext cx="2763830" cy="1226976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5. Work out your dataflow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Touch points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Transfer </a:t>
            </a:r>
            <a:r>
              <a:rPr lang="en-US" sz="1400"/>
              <a:t>mechanism</a:t>
            </a:r>
            <a:endParaRPr lang="en-US" sz="1400" dirty="0"/>
          </a:p>
        </p:txBody>
      </p:sp>
      <p:sp>
        <p:nvSpPr>
          <p:cNvPr id="41" name="Rounded Rectangle 16">
            <a:extLst>
              <a:ext uri="{FF2B5EF4-FFF2-40B4-BE49-F238E27FC236}">
                <a16:creationId xmlns:a16="http://schemas.microsoft.com/office/drawing/2014/main" id="{743E17CA-07C9-4BBF-4B38-738680D2B6DE}"/>
              </a:ext>
            </a:extLst>
          </p:cNvPr>
          <p:cNvSpPr/>
          <p:nvPr/>
        </p:nvSpPr>
        <p:spPr>
          <a:xfrm>
            <a:off x="3483182" y="2094770"/>
            <a:ext cx="2763830" cy="1232620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6. How will you store data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What storage space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What </a:t>
            </a:r>
            <a:r>
              <a:rPr lang="en-US" sz="1400" dirty="0" err="1"/>
              <a:t>organisation</a:t>
            </a:r>
            <a:r>
              <a:rPr lang="en-US" sz="1400" dirty="0"/>
              <a:t>(s)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What countries</a:t>
            </a:r>
            <a:endParaRPr lang="en-US" sz="1400" dirty="0"/>
          </a:p>
        </p:txBody>
      </p:sp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A33EDF86-1E17-60B4-A063-F060C3A7B94D}"/>
              </a:ext>
            </a:extLst>
          </p:cNvPr>
          <p:cNvSpPr/>
          <p:nvPr/>
        </p:nvSpPr>
        <p:spPr>
          <a:xfrm>
            <a:off x="6423937" y="2038327"/>
            <a:ext cx="2763830" cy="1294709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7. About the data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Format&amp; scale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Quality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Metadata</a:t>
            </a:r>
          </a:p>
        </p:txBody>
      </p:sp>
      <p:sp>
        <p:nvSpPr>
          <p:cNvPr id="43" name="Rounded Rectangle 16">
            <a:extLst>
              <a:ext uri="{FF2B5EF4-FFF2-40B4-BE49-F238E27FC236}">
                <a16:creationId xmlns:a16="http://schemas.microsoft.com/office/drawing/2014/main" id="{75C416D7-DE29-6C34-4CBD-E3E422EA5C14}"/>
              </a:ext>
            </a:extLst>
          </p:cNvPr>
          <p:cNvSpPr/>
          <p:nvPr/>
        </p:nvSpPr>
        <p:spPr>
          <a:xfrm>
            <a:off x="9336469" y="2038326"/>
            <a:ext cx="2769474" cy="1277776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8. ID </a:t>
            </a:r>
            <a:r>
              <a:rPr lang="en-US" sz="1600" b="1" err="1"/>
              <a:t>th</a:t>
            </a:r>
            <a:r>
              <a:rPr lang="en-US" sz="1600" b="1"/>
              <a:t>e analysis environment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Presence/</a:t>
            </a:r>
            <a:r>
              <a:rPr lang="en-US" sz="1400"/>
              <a:t>absence</a:t>
            </a:r>
            <a:r>
              <a:rPr lang="en-US" sz="1400" dirty="0"/>
              <a:t> of controls &amp; </a:t>
            </a:r>
            <a:r>
              <a:rPr lang="en-US" sz="1400"/>
              <a:t>restrictions on </a:t>
            </a:r>
            <a:r>
              <a:rPr lang="en-US" sz="1400" dirty="0"/>
              <a:t>who + how of access</a:t>
            </a:r>
          </a:p>
        </p:txBody>
      </p:sp>
    </p:spTree>
    <p:extLst>
      <p:ext uri="{BB962C8B-B14F-4D97-AF65-F5344CB8AC3E}">
        <p14:creationId xmlns:p14="http://schemas.microsoft.com/office/powerpoint/2010/main" val="389552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C30779-BE05-0A69-5545-0EFCACE50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0DEDCC5D-8B8A-40DB-BE90-A3AA27C6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FF9636-6D68-4B1C-E686-770036329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1188720"/>
            <a:ext cx="9848088" cy="1143000"/>
          </a:xfrm>
        </p:spPr>
        <p:txBody>
          <a:bodyPr wrap="square" lIns="45720" tIns="18288" rIns="45720" bIns="18288" anchor="t">
            <a:norm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Project group work 35 minutes  </a:t>
            </a:r>
          </a:p>
        </p:txBody>
      </p:sp>
      <p:sp>
        <p:nvSpPr>
          <p:cNvPr id="78" name="Content Placeholder 6">
            <a:extLst>
              <a:ext uri="{FF2B5EF4-FFF2-40B4-BE49-F238E27FC236}">
                <a16:creationId xmlns:a16="http://schemas.microsoft.com/office/drawing/2014/main" id="{BE201578-965B-6843-8364-A3EC3BB81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2743200"/>
            <a:ext cx="9848088" cy="3273552"/>
          </a:xfrm>
        </p:spPr>
        <p:txBody>
          <a:bodyPr vert="horz" wrap="square" lIns="45720" tIns="18288" rIns="45720" bIns="18288" rtlCol="0" anchor="t">
            <a:normAutofit/>
          </a:bodyPr>
          <a:lstStyle/>
          <a:p>
            <a:pPr marL="457200" indent="-457200"/>
            <a:r>
              <a:rPr lang="en-US" sz="2000">
                <a:solidFill>
                  <a:srgbClr val="000000"/>
                </a:solidFill>
              </a:rPr>
              <a:t>Get into your groups</a:t>
            </a:r>
          </a:p>
          <a:p>
            <a:pPr lvl="1"/>
            <a:r>
              <a:rPr lang="en-US" sz="2000">
                <a:solidFill>
                  <a:srgbClr val="000000"/>
                </a:solidFill>
              </a:rPr>
              <a:t>You'll need someone in your group to scribe and feedback.</a:t>
            </a:r>
          </a:p>
          <a:p>
            <a:pPr marL="457200" indent="-457200"/>
            <a:r>
              <a:rPr lang="en-US" sz="2000">
                <a:solidFill>
                  <a:srgbClr val="000000"/>
                </a:solidFill>
              </a:rPr>
              <a:t>Work through the IG chart  (25 minutes) </a:t>
            </a:r>
          </a:p>
          <a:p>
            <a:pPr lvl="1"/>
            <a:r>
              <a:rPr lang="en-US" sz="2000">
                <a:solidFill>
                  <a:srgbClr val="000000"/>
                </a:solidFill>
              </a:rPr>
              <a:t>Start with a brief recap of what you plan to do</a:t>
            </a:r>
          </a:p>
          <a:p>
            <a:pPr lvl="1"/>
            <a:r>
              <a:rPr lang="en-US" sz="2000">
                <a:solidFill>
                  <a:srgbClr val="000000"/>
                </a:solidFill>
              </a:rPr>
              <a:t>Given the limited time –focuses on the boxes shaded blue </a:t>
            </a:r>
          </a:p>
          <a:p>
            <a:r>
              <a:rPr lang="en-US" sz="2000">
                <a:solidFill>
                  <a:srgbClr val="000000"/>
                </a:solidFill>
              </a:rPr>
              <a:t>Each group, has 5 minutes to feedback. </a:t>
            </a:r>
          </a:p>
          <a:p>
            <a:pPr marL="0" indent="0">
              <a:buNone/>
            </a:pPr>
            <a:endParaRPr lang="en-US" sz="2400"/>
          </a:p>
          <a:p>
            <a:endParaRPr lang="en-US" sz="2400"/>
          </a:p>
        </p:txBody>
      </p:sp>
      <p:sp>
        <p:nvSpPr>
          <p:cNvPr id="49" name="Slide Number Placeholder 24">
            <a:extLst>
              <a:ext uri="{FF2B5EF4-FFF2-40B4-BE49-F238E27FC236}">
                <a16:creationId xmlns:a16="http://schemas.microsoft.com/office/drawing/2014/main" id="{9A02EF82-6930-FA67-77BB-ABFC5CDC1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>
            <a:normAutofit/>
          </a:bodyPr>
          <a:lstStyle>
            <a:lvl1pPr>
              <a:defRPr sz="1100"/>
            </a:lvl1pPr>
          </a:lstStyle>
          <a:p>
            <a:pPr>
              <a:spcAft>
                <a:spcPts val="600"/>
              </a:spcAft>
            </a:pPr>
            <a:fld id="{F7021451-1387-4CA6-816F-3879F97B5CBC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2" name="Object 1" descr="preencoded.png">
            <a:extLst>
              <a:ext uri="{FF2B5EF4-FFF2-40B4-BE49-F238E27FC236}">
                <a16:creationId xmlns:a16="http://schemas.microsoft.com/office/drawing/2014/main" id="{E8D1D776-945E-414B-A3E9-5351259014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5704" cy="1285554"/>
          </a:xfrm>
          <a:prstGeom prst="rect">
            <a:avLst/>
          </a:prstGeom>
        </p:spPr>
      </p:pic>
      <p:sp>
        <p:nvSpPr>
          <p:cNvPr id="48" name="Object 47">
            <a:extLst>
              <a:ext uri="{FF2B5EF4-FFF2-40B4-BE49-F238E27FC236}">
                <a16:creationId xmlns:a16="http://schemas.microsoft.com/office/drawing/2014/main" id="{DA680050-3FFB-978A-5E09-374F6582B380}"/>
              </a:ext>
            </a:extLst>
          </p:cNvPr>
          <p:cNvSpPr/>
          <p:nvPr/>
        </p:nvSpPr>
        <p:spPr>
          <a:xfrm>
            <a:off x="11798525" y="6515257"/>
            <a:ext cx="199975" cy="19194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30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A8B10-7E50-1733-7E39-87EC19E55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
            <a:extLst>
              <a:ext uri="{FF2B5EF4-FFF2-40B4-BE49-F238E27FC236}">
                <a16:creationId xmlns:a16="http://schemas.microsoft.com/office/drawing/2014/main" id="{C8CE20FE-D467-334E-2348-74B08BC00E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85704" cy="1285554"/>
          </a:xfrm>
          <a:prstGeom prst="rect">
            <a:avLst/>
          </a:prstGeom>
        </p:spPr>
      </p:pic>
      <p:sp>
        <p:nvSpPr>
          <p:cNvPr id="48" name="Object 47">
            <a:extLst>
              <a:ext uri="{FF2B5EF4-FFF2-40B4-BE49-F238E27FC236}">
                <a16:creationId xmlns:a16="http://schemas.microsoft.com/office/drawing/2014/main" id="{961BE7F0-D8F4-356F-BA5D-10357828DD0E}"/>
              </a:ext>
            </a:extLst>
          </p:cNvPr>
          <p:cNvSpPr/>
          <p:nvPr/>
        </p:nvSpPr>
        <p:spPr>
          <a:xfrm>
            <a:off x="11798525" y="6515257"/>
            <a:ext cx="199975" cy="19194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49" name="Slide Number Placeholder 24">
            <a:extLst>
              <a:ext uri="{FF2B5EF4-FFF2-40B4-BE49-F238E27FC236}">
                <a16:creationId xmlns:a16="http://schemas.microsoft.com/office/drawing/2014/main" id="{7A86D9EA-684D-9334-C018-CB966CC9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100"/>
            </a:lvl1pPr>
          </a:lstStyle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983601-086C-67BC-7ADC-486971485E2D}"/>
              </a:ext>
            </a:extLst>
          </p:cNvPr>
          <p:cNvSpPr/>
          <p:nvPr/>
        </p:nvSpPr>
        <p:spPr>
          <a:xfrm>
            <a:off x="1805049" y="96512"/>
            <a:ext cx="8999002" cy="55308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3200" b="1"/>
              <a:t>IG in Practice Chart – how you plan research</a:t>
            </a:r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FB01340-914E-3FCE-73BE-E3FCED797A33}"/>
              </a:ext>
            </a:extLst>
          </p:cNvPr>
          <p:cNvSpPr/>
          <p:nvPr/>
        </p:nvSpPr>
        <p:spPr>
          <a:xfrm>
            <a:off x="6407003" y="740103"/>
            <a:ext cx="2763830" cy="1170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3. ID Population</a:t>
            </a:r>
            <a:r>
              <a:rPr lang="en-US" sz="1600" b="1" dirty="0"/>
              <a:t>: </a:t>
            </a:r>
            <a:r>
              <a:rPr lang="en-US" sz="1000" dirty="0"/>
              <a:t>Adults/ children</a:t>
            </a:r>
          </a:p>
          <a:p>
            <a:r>
              <a:rPr lang="en-US" sz="1400" b="1"/>
              <a:t>ID What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Is it Personal Data?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Is it sensitive?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12884C0-581A-BAFA-2863-14D282F21305}"/>
              </a:ext>
            </a:extLst>
          </p:cNvPr>
          <p:cNvSpPr/>
          <p:nvPr/>
        </p:nvSpPr>
        <p:spPr>
          <a:xfrm>
            <a:off x="9351548" y="5157089"/>
            <a:ext cx="2746895" cy="14640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 dirty="0"/>
              <a:t>16. Consent &amp; obtain </a:t>
            </a:r>
            <a:r>
              <a:rPr lang="en-US" sz="1600" b="1"/>
              <a:t>permission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Data providers 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611784D-039C-5D05-3C6E-8E04DB6317A2}"/>
              </a:ext>
            </a:extLst>
          </p:cNvPr>
          <p:cNvSpPr/>
          <p:nvPr/>
        </p:nvSpPr>
        <p:spPr>
          <a:xfrm>
            <a:off x="9361393" y="684583"/>
            <a:ext cx="2763830" cy="1170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4. ID how data generated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Collect from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Secondary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Data linkage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54BA4A1-1934-47F7-63AD-01B868C84CD2}"/>
              </a:ext>
            </a:extLst>
          </p:cNvPr>
          <p:cNvSpPr/>
          <p:nvPr/>
        </p:nvSpPr>
        <p:spPr>
          <a:xfrm>
            <a:off x="6408039" y="3574417"/>
            <a:ext cx="2801393" cy="1435821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 dirty="0"/>
              <a:t>11. ID your data retention, archiving and deletion plans 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7CBF2DB-4D58-01A9-8745-24A5F7FD3A38}"/>
              </a:ext>
            </a:extLst>
          </p:cNvPr>
          <p:cNvSpPr/>
          <p:nvPr/>
        </p:nvSpPr>
        <p:spPr>
          <a:xfrm>
            <a:off x="535482" y="3565076"/>
            <a:ext cx="2729965" cy="14527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9. ID your data sharing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Who owns the data &amp; IP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Data confidentiality 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Needs to be consistent with </a:t>
            </a:r>
            <a:r>
              <a:rPr lang="en-US" sz="1400" dirty="0"/>
              <a:t>consent</a:t>
            </a:r>
          </a:p>
          <a:p>
            <a:endParaRPr lang="en-US" sz="16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5A3F7C-9647-EC75-286B-A34EA85BD6F3}"/>
              </a:ext>
            </a:extLst>
          </p:cNvPr>
          <p:cNvSpPr/>
          <p:nvPr/>
        </p:nvSpPr>
        <p:spPr>
          <a:xfrm>
            <a:off x="3480092" y="3566494"/>
            <a:ext cx="2773171" cy="1452752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10. ID how will you </a:t>
            </a:r>
            <a:r>
              <a:rPr lang="en-US" sz="1600" b="1" dirty="0"/>
              <a:t>communicate findings 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ID </a:t>
            </a:r>
            <a:r>
              <a:rPr lang="en-US" sz="1400"/>
              <a:t>stakeholders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/>
              <a:t>ID Publication</a:t>
            </a:r>
            <a:r>
              <a:rPr lang="en-US" sz="1400" dirty="0"/>
              <a:t> type</a:t>
            </a:r>
            <a:endParaRPr lang="en-US" sz="1400"/>
          </a:p>
          <a:p>
            <a:pPr marL="285750" indent="-285750">
              <a:buFont typeface="Arial"/>
              <a:buChar char="•"/>
            </a:pPr>
            <a:r>
              <a:rPr lang="en-US" sz="1400"/>
              <a:t>Ensure research output  are non-disclosive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85BD737-D28F-7ACE-2F66-4FFB8F0FBD0F}"/>
              </a:ext>
            </a:extLst>
          </p:cNvPr>
          <p:cNvSpPr/>
          <p:nvPr/>
        </p:nvSpPr>
        <p:spPr>
          <a:xfrm>
            <a:off x="6423522" y="5166167"/>
            <a:ext cx="2786408" cy="14583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15. Apply for Approvals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National + local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Contracts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Partners </a:t>
            </a:r>
          </a:p>
        </p:txBody>
      </p:sp>
      <p:sp>
        <p:nvSpPr>
          <p:cNvPr id="35" name="Rounded Rectangle 16">
            <a:extLst>
              <a:ext uri="{FF2B5EF4-FFF2-40B4-BE49-F238E27FC236}">
                <a16:creationId xmlns:a16="http://schemas.microsoft.com/office/drawing/2014/main" id="{E17D9597-F48B-2182-8ECB-2AF6EE5B6D69}"/>
              </a:ext>
            </a:extLst>
          </p:cNvPr>
          <p:cNvSpPr/>
          <p:nvPr/>
        </p:nvSpPr>
        <p:spPr>
          <a:xfrm>
            <a:off x="536781" y="745748"/>
            <a:ext cx="2763830" cy="1170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pPr marL="342900" indent="-342900">
              <a:buAutoNum type="arabicPeriod"/>
            </a:pPr>
            <a:r>
              <a:rPr lang="en-US" sz="1600" b="1"/>
              <a:t>Specify what you plan to do</a:t>
            </a:r>
            <a:endParaRPr lang="en-US"/>
          </a:p>
        </p:txBody>
      </p:sp>
      <p:sp>
        <p:nvSpPr>
          <p:cNvPr id="36" name="Rounded Rectangle 16">
            <a:extLst>
              <a:ext uri="{FF2B5EF4-FFF2-40B4-BE49-F238E27FC236}">
                <a16:creationId xmlns:a16="http://schemas.microsoft.com/office/drawing/2014/main" id="{A88B19AB-4987-EEBD-1FE2-1D7C44170E97}"/>
              </a:ext>
            </a:extLst>
          </p:cNvPr>
          <p:cNvSpPr/>
          <p:nvPr/>
        </p:nvSpPr>
        <p:spPr>
          <a:xfrm>
            <a:off x="3449315" y="745748"/>
            <a:ext cx="2763830" cy="1170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2. Identify who you are collaborating with</a:t>
            </a:r>
            <a:endParaRPr lang="en-US" sz="1600" b="1" dirty="0"/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E9ABC528-A8A9-6792-7974-8F84753A9A85}"/>
              </a:ext>
            </a:extLst>
          </p:cNvPr>
          <p:cNvSpPr/>
          <p:nvPr/>
        </p:nvSpPr>
        <p:spPr>
          <a:xfrm>
            <a:off x="9350315" y="3549561"/>
            <a:ext cx="2773171" cy="1452752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12. ID the risks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400"/>
              <a:t>Legal compliance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Communicated</a:t>
            </a:r>
            <a:r>
              <a:rPr lang="en-US" sz="1400" dirty="0"/>
              <a:t> to key stakeholders</a:t>
            </a:r>
            <a:endParaRPr lang="en-US" sz="1400"/>
          </a:p>
          <a:p>
            <a:pPr marL="285750" indent="-285750">
              <a:buFont typeface="Arial"/>
              <a:buChar char="•"/>
            </a:pPr>
            <a:r>
              <a:rPr lang="en-US" sz="1400"/>
              <a:t>Risk assessments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/>
              <a:t>Data Management Plan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endParaRPr lang="en-US" sz="1600" dirty="0"/>
          </a:p>
          <a:p>
            <a:pPr marL="285750" indent="-285750">
              <a:buFont typeface="Arial"/>
              <a:buChar char="•"/>
            </a:pPr>
            <a:endParaRPr lang="en-US" sz="1600" b="1" dirty="0"/>
          </a:p>
        </p:txBody>
      </p:sp>
      <p:sp>
        <p:nvSpPr>
          <p:cNvPr id="38" name="Rounded Rectangle 21">
            <a:extLst>
              <a:ext uri="{FF2B5EF4-FFF2-40B4-BE49-F238E27FC236}">
                <a16:creationId xmlns:a16="http://schemas.microsoft.com/office/drawing/2014/main" id="{B2E07525-44D5-EB46-EC3A-03646E3A3DD9}"/>
              </a:ext>
            </a:extLst>
          </p:cNvPr>
          <p:cNvSpPr/>
          <p:nvPr/>
        </p:nvSpPr>
        <p:spPr>
          <a:xfrm>
            <a:off x="535482" y="5185031"/>
            <a:ext cx="2729965" cy="1452754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 dirty="0"/>
              <a:t>13. ID documentation </a:t>
            </a:r>
            <a:r>
              <a:rPr lang="en-US" sz="1600" b="1"/>
              <a:t>approach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Where stored &amp; who has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Version control</a:t>
            </a:r>
          </a:p>
          <a:p>
            <a:endParaRPr lang="en-US" sz="1600"/>
          </a:p>
        </p:txBody>
      </p:sp>
      <p:sp>
        <p:nvSpPr>
          <p:cNvPr id="39" name="Rounded Rectangle 21">
            <a:extLst>
              <a:ext uri="{FF2B5EF4-FFF2-40B4-BE49-F238E27FC236}">
                <a16:creationId xmlns:a16="http://schemas.microsoft.com/office/drawing/2014/main" id="{B2F2952A-48F6-0CEC-7AB1-2E5CFB26E7A0}"/>
              </a:ext>
            </a:extLst>
          </p:cNvPr>
          <p:cNvSpPr/>
          <p:nvPr/>
        </p:nvSpPr>
        <p:spPr>
          <a:xfrm>
            <a:off x="3481882" y="5162453"/>
            <a:ext cx="2729965" cy="1452754"/>
          </a:xfrm>
          <a:prstGeom prst="roundRect">
            <a:avLst/>
          </a:prstGeom>
          <a:ln w="38100">
            <a:solidFill>
              <a:srgbClr val="54AE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14. Have </a:t>
            </a:r>
            <a:r>
              <a:rPr lang="en-US" sz="1600" b="1" err="1"/>
              <a:t>yo</a:t>
            </a:r>
            <a:r>
              <a:rPr lang="en-US" sz="1600" b="1"/>
              <a:t>u got the </a:t>
            </a:r>
            <a:r>
              <a:rPr lang="en-US" sz="1600" b="1" err="1"/>
              <a:t>righ</a:t>
            </a:r>
            <a:r>
              <a:rPr lang="en-US" sz="1600" b="1"/>
              <a:t>t resources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People/skills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Time</a:t>
            </a:r>
          </a:p>
          <a:p>
            <a:endParaRPr lang="en-US" sz="1600"/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6D51C4AE-2051-F8B3-AB96-E7FF68406F88}"/>
              </a:ext>
            </a:extLst>
          </p:cNvPr>
          <p:cNvSpPr/>
          <p:nvPr/>
        </p:nvSpPr>
        <p:spPr>
          <a:xfrm>
            <a:off x="525492" y="2089127"/>
            <a:ext cx="2763830" cy="12269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5. Work out your dataflow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Touch points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Transfer </a:t>
            </a:r>
            <a:r>
              <a:rPr lang="en-US" sz="1400"/>
              <a:t>mechanism</a:t>
            </a:r>
            <a:endParaRPr lang="en-US" sz="1400" dirty="0"/>
          </a:p>
        </p:txBody>
      </p:sp>
      <p:sp>
        <p:nvSpPr>
          <p:cNvPr id="41" name="Rounded Rectangle 16">
            <a:extLst>
              <a:ext uri="{FF2B5EF4-FFF2-40B4-BE49-F238E27FC236}">
                <a16:creationId xmlns:a16="http://schemas.microsoft.com/office/drawing/2014/main" id="{9E2C1E30-B75A-C5A9-5553-DE3B5D2E4257}"/>
              </a:ext>
            </a:extLst>
          </p:cNvPr>
          <p:cNvSpPr/>
          <p:nvPr/>
        </p:nvSpPr>
        <p:spPr>
          <a:xfrm>
            <a:off x="3483182" y="2094770"/>
            <a:ext cx="2763830" cy="1232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6. How will you store data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What storage space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What </a:t>
            </a:r>
            <a:r>
              <a:rPr lang="en-US" sz="1400" dirty="0" err="1"/>
              <a:t>organisation</a:t>
            </a:r>
            <a:r>
              <a:rPr lang="en-US" sz="1400" dirty="0"/>
              <a:t>(s)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What countries</a:t>
            </a:r>
            <a:endParaRPr lang="en-US" sz="1400" dirty="0"/>
          </a:p>
        </p:txBody>
      </p:sp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59634097-847E-5F03-E912-5AA188BFEAD9}"/>
              </a:ext>
            </a:extLst>
          </p:cNvPr>
          <p:cNvSpPr/>
          <p:nvPr/>
        </p:nvSpPr>
        <p:spPr>
          <a:xfrm>
            <a:off x="6423937" y="2038327"/>
            <a:ext cx="2763830" cy="1294709"/>
          </a:xfrm>
          <a:prstGeom prst="roundRect">
            <a:avLst/>
          </a:prstGeom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7. About the data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Format&amp; scale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Quality</a:t>
            </a:r>
          </a:p>
          <a:p>
            <a:pPr marL="285750" indent="-285750">
              <a:buFont typeface="Arial"/>
              <a:buChar char="•"/>
            </a:pPr>
            <a:r>
              <a:rPr lang="en-US" sz="1400"/>
              <a:t>Metadata</a:t>
            </a:r>
          </a:p>
        </p:txBody>
      </p:sp>
      <p:sp>
        <p:nvSpPr>
          <p:cNvPr id="43" name="Rounded Rectangle 16">
            <a:extLst>
              <a:ext uri="{FF2B5EF4-FFF2-40B4-BE49-F238E27FC236}">
                <a16:creationId xmlns:a16="http://schemas.microsoft.com/office/drawing/2014/main" id="{70AD0508-EE3F-6B64-00F6-305BAF16B7D2}"/>
              </a:ext>
            </a:extLst>
          </p:cNvPr>
          <p:cNvSpPr/>
          <p:nvPr/>
        </p:nvSpPr>
        <p:spPr>
          <a:xfrm>
            <a:off x="9336469" y="2038326"/>
            <a:ext cx="2769474" cy="1277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97A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r>
              <a:rPr lang="en-US" sz="1600" b="1"/>
              <a:t>8. ID </a:t>
            </a:r>
            <a:r>
              <a:rPr lang="en-US" sz="1600" b="1" err="1"/>
              <a:t>th</a:t>
            </a:r>
            <a:r>
              <a:rPr lang="en-US" sz="1600" b="1"/>
              <a:t>e analysis environment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Presence/</a:t>
            </a:r>
            <a:r>
              <a:rPr lang="en-US" sz="1400"/>
              <a:t>absence</a:t>
            </a:r>
            <a:r>
              <a:rPr lang="en-US" sz="1400" dirty="0"/>
              <a:t> of controls &amp; </a:t>
            </a:r>
            <a:r>
              <a:rPr lang="en-US" sz="1400"/>
              <a:t>restrictions on </a:t>
            </a:r>
            <a:r>
              <a:rPr lang="en-US" sz="1400" dirty="0"/>
              <a:t>who + how of access</a:t>
            </a:r>
          </a:p>
        </p:txBody>
      </p:sp>
    </p:spTree>
    <p:extLst>
      <p:ext uri="{BB962C8B-B14F-4D97-AF65-F5344CB8AC3E}">
        <p14:creationId xmlns:p14="http://schemas.microsoft.com/office/powerpoint/2010/main" val="154704598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6D45FA-FAC9-6FC9-99F5-2C8E85B7D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
            <a:extLst>
              <a:ext uri="{FF2B5EF4-FFF2-40B4-BE49-F238E27FC236}">
                <a16:creationId xmlns:a16="http://schemas.microsoft.com/office/drawing/2014/main" id="{34DE4913-2A66-1524-2408-3409A8AAA2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5704" cy="1285554"/>
          </a:xfrm>
          <a:prstGeom prst="rect">
            <a:avLst/>
          </a:prstGeom>
        </p:spPr>
      </p:pic>
      <p:sp>
        <p:nvSpPr>
          <p:cNvPr id="48" name="Object 47">
            <a:extLst>
              <a:ext uri="{FF2B5EF4-FFF2-40B4-BE49-F238E27FC236}">
                <a16:creationId xmlns:a16="http://schemas.microsoft.com/office/drawing/2014/main" id="{8F35A53F-B695-D909-632B-49A697A37155}"/>
              </a:ext>
            </a:extLst>
          </p:cNvPr>
          <p:cNvSpPr/>
          <p:nvPr/>
        </p:nvSpPr>
        <p:spPr>
          <a:xfrm>
            <a:off x="11798525" y="6515257"/>
            <a:ext cx="199975" cy="19194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F8F786-3AB3-B834-1483-FF5D213A7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1774E04-6E61-3FED-65DE-3A28540D4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0887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>
                <a:hlinkClick r:id="rId4"/>
              </a:rPr>
              <a:t>Elaine.mackey@Manchester.ac.uk</a:t>
            </a:r>
            <a:r>
              <a:rPr lang="en-US" dirty="0"/>
              <a:t> and </a:t>
            </a:r>
            <a:r>
              <a:rPr lang="en-US" dirty="0">
                <a:hlinkClick r:id="rId5"/>
              </a:rPr>
              <a:t>R.Heron@mmu.ac.uk</a:t>
            </a:r>
            <a:r>
              <a:rPr lang="en-US" dirty="0"/>
              <a:t>  </a:t>
            </a:r>
          </a:p>
        </p:txBody>
      </p:sp>
      <p:sp>
        <p:nvSpPr>
          <p:cNvPr id="49" name="Slide Number Placeholder 24">
            <a:extLst>
              <a:ext uri="{FF2B5EF4-FFF2-40B4-BE49-F238E27FC236}">
                <a16:creationId xmlns:a16="http://schemas.microsoft.com/office/drawing/2014/main" id="{96DA62F7-8ECD-CBB7-BE1F-BAF112942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100"/>
            </a:lvl1pPr>
          </a:lstStyle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A blue and green interlocking circles&#10;&#10;Description automatically generated">
            <a:extLst>
              <a:ext uri="{FF2B5EF4-FFF2-40B4-BE49-F238E27FC236}">
                <a16:creationId xmlns:a16="http://schemas.microsoft.com/office/drawing/2014/main" id="{136C9F2A-EF50-FE91-8F74-4E0AE062F6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83911" y="5962335"/>
            <a:ext cx="704540" cy="70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32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D2D92-02AC-86A5-391E-3EEDF909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Original framework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C553D2-AE42-8792-4DB9-1D6B905240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328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951a8b99-bb3b-4efd-8763-d9447085b69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40962CCB8CA64AB4DAF2C8B7389621" ma:contentTypeVersion="14" ma:contentTypeDescription="Create a new document." ma:contentTypeScope="" ma:versionID="7e81367a4717fa04ef67bc42e1863c9a">
  <xsd:schema xmlns:xsd="http://www.w3.org/2001/XMLSchema" xmlns:xs="http://www.w3.org/2001/XMLSchema" xmlns:p="http://schemas.microsoft.com/office/2006/metadata/properties" xmlns:ns2="f90c77d1-93ed-4f71-8f4c-7998a9530f63" xmlns:ns3="e126fe4f-ea1a-43f6-ac45-2d71a1d6365f" targetNamespace="http://schemas.microsoft.com/office/2006/metadata/properties" ma:root="true" ma:fieldsID="a5366e670cefc32800cc9fb71569c301" ns2:_="" ns3:_="">
    <xsd:import namespace="f90c77d1-93ed-4f71-8f4c-7998a9530f63"/>
    <xsd:import namespace="e126fe4f-ea1a-43f6-ac45-2d71a1d636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0c77d1-93ed-4f71-8f4c-7998a9530f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26fe4f-ea1a-43f6-ac45-2d71a1d6365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f469578-d4c4-43e6-9f3e-6d981ab352b3}" ma:internalName="TaxCatchAll" ma:showField="CatchAllData" ma:web="e126fe4f-ea1a-43f6-ac45-2d71a1d636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0c77d1-93ed-4f71-8f4c-7998a9530f63">
      <Terms xmlns="http://schemas.microsoft.com/office/infopath/2007/PartnerControls"/>
    </lcf76f155ced4ddcb4097134ff3c332f>
    <TaxCatchAll xmlns="e126fe4f-ea1a-43f6-ac45-2d71a1d6365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6DA906-6C20-4BCB-A109-BA3404CD62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0c77d1-93ed-4f71-8f4c-7998a9530f63"/>
    <ds:schemaRef ds:uri="e126fe4f-ea1a-43f6-ac45-2d71a1d636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D814D9-A332-44E8-AE93-D3C38E5B9100}">
  <ds:schemaRefs>
    <ds:schemaRef ds:uri="e126fe4f-ea1a-43f6-ac45-2d71a1d6365f"/>
    <ds:schemaRef ds:uri="f90c77d1-93ed-4f71-8f4c-7998a9530f63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7860DE-3EB4-42EB-BA06-911DA7260F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1014</Words>
  <Application>Microsoft Office PowerPoint</Application>
  <PresentationFormat>Widescreen</PresentationFormat>
  <Paragraphs>218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IG Workshop agenda</vt:lpstr>
      <vt:lpstr>Workshop Outline</vt:lpstr>
      <vt:lpstr>What is Information Governance</vt:lpstr>
      <vt:lpstr>PowerPoint Presentation</vt:lpstr>
      <vt:lpstr>Project group work 35 minutes  </vt:lpstr>
      <vt:lpstr>PowerPoint Presentation</vt:lpstr>
      <vt:lpstr>Thank you</vt:lpstr>
      <vt:lpstr>Original framework slide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Heron</dc:creator>
  <cp:lastModifiedBy>Elaine Mackey</cp:lastModifiedBy>
  <cp:revision>643</cp:revision>
  <dcterms:created xsi:type="dcterms:W3CDTF">2024-05-29T10:14:52Z</dcterms:created>
  <dcterms:modified xsi:type="dcterms:W3CDTF">2026-07-02T11:55:22Z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0x0101002240962CCB8CA64AB4DAF2C8B7389621</vt:lpwstr>
  </property>
  <property fmtid="{D5CDD505-2E9C-101B-9397-08002B2CF9AE}" pid="3" name="MediaServiceImageTags">
    <vt:lpwstr/>
  </property>
</Properties>
</file>