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7FFFFDB3_54826B0D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57"/>
  </p:notesMasterIdLst>
  <p:sldIdLst>
    <p:sldId id="2147482973" r:id="rId6"/>
    <p:sldId id="2147483026" r:id="rId7"/>
    <p:sldId id="2147482979" r:id="rId8"/>
    <p:sldId id="2147469155" r:id="rId9"/>
    <p:sldId id="2147469275" r:id="rId10"/>
    <p:sldId id="2147469258" r:id="rId11"/>
    <p:sldId id="2147469276" r:id="rId12"/>
    <p:sldId id="2147469260" r:id="rId13"/>
    <p:sldId id="2147469257" r:id="rId14"/>
    <p:sldId id="2147469111" r:id="rId15"/>
    <p:sldId id="2147483036" r:id="rId16"/>
    <p:sldId id="2147483037" r:id="rId17"/>
    <p:sldId id="2147469089" r:id="rId18"/>
    <p:sldId id="2147482981" r:id="rId19"/>
    <p:sldId id="2147482983" r:id="rId20"/>
    <p:sldId id="2147483027" r:id="rId21"/>
    <p:sldId id="2147482984" r:id="rId22"/>
    <p:sldId id="266" r:id="rId23"/>
    <p:sldId id="2147482994" r:id="rId24"/>
    <p:sldId id="2147483040" r:id="rId25"/>
    <p:sldId id="2147483042" r:id="rId26"/>
    <p:sldId id="2147483021" r:id="rId27"/>
    <p:sldId id="2147483053" r:id="rId28"/>
    <p:sldId id="2147483043" r:id="rId29"/>
    <p:sldId id="2147483041" r:id="rId30"/>
    <p:sldId id="2147483012" r:id="rId31"/>
    <p:sldId id="2147483044" r:id="rId32"/>
    <p:sldId id="2147483045" r:id="rId33"/>
    <p:sldId id="2147483028" r:id="rId34"/>
    <p:sldId id="2147483011" r:id="rId35"/>
    <p:sldId id="2147483038" r:id="rId36"/>
    <p:sldId id="2147483004" r:id="rId37"/>
    <p:sldId id="2147483046" r:id="rId38"/>
    <p:sldId id="2147483047" r:id="rId39"/>
    <p:sldId id="2147483039" r:id="rId40"/>
    <p:sldId id="2147483013" r:id="rId41"/>
    <p:sldId id="2147483052" r:id="rId42"/>
    <p:sldId id="2147483049" r:id="rId43"/>
    <p:sldId id="2147483048" r:id="rId44"/>
    <p:sldId id="2147483051" r:id="rId45"/>
    <p:sldId id="2147483009" r:id="rId46"/>
    <p:sldId id="2147483010" r:id="rId47"/>
    <p:sldId id="2147483054" r:id="rId48"/>
    <p:sldId id="2147483022" r:id="rId49"/>
    <p:sldId id="2147483055" r:id="rId50"/>
    <p:sldId id="2147483020" r:id="rId51"/>
    <p:sldId id="2147483056" r:id="rId52"/>
    <p:sldId id="2147483057" r:id="rId53"/>
    <p:sldId id="2147483060" r:id="rId54"/>
    <p:sldId id="2147483058" r:id="rId55"/>
    <p:sldId id="2147483059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3B441F-A29F-740D-2052-0A251B01B3CE}" name="William Dixon" initials="WD" userId="S::will.dixon@manchester.ac.uk::04d1efa0-f364-47f5-8fe0-2dad62fad576" providerId="AD"/>
  <p188:author id="{98E1875F-4A27-913A-1336-E18E9527A8AA}" name="Coral Stevenson" initials="CS" userId="S::coral.stevenson@manchester.ac.uk::b6d9b489-b35e-4936-85f1-9f0142a68e30" providerId="AD"/>
  <p188:author id="{3893F9F7-8240-67A7-DAAF-D4C23B862D3E}" name="William Dixon" initials="WD" userId="S::Will.Dixon@manchester.ac.uk::04d1efa0-f364-47f5-8fe0-2dad62fad5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D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638EA8-DEDF-A841-B0C0-5CC8E356AE98}" v="1" dt="2026-07-02T08:16:51.238"/>
    <p1510:client id="{47F9DE44-2400-2C40-9712-FBED1FA5A806}" v="77" dt="2026-07-02T06:20:04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9"/>
    <p:restoredTop sz="94658"/>
  </p:normalViewPr>
  <p:slideViewPr>
    <p:cSldViewPr snapToGrid="0">
      <p:cViewPr varScale="1">
        <p:scale>
          <a:sx n="120" d="100"/>
          <a:sy n="120" d="100"/>
        </p:scale>
        <p:origin x="8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Dixon" userId="04d1efa0-f364-47f5-8fe0-2dad62fad576" providerId="ADAL" clId="{C6D8F3B1-0391-58C0-8AD4-B4B04E8E1E4D}"/>
    <pc:docChg chg="custSel modSld sldOrd">
      <pc:chgData name="William Dixon" userId="04d1efa0-f364-47f5-8fe0-2dad62fad576" providerId="ADAL" clId="{C6D8F3B1-0391-58C0-8AD4-B4B04E8E1E4D}" dt="2026-07-02T08:25:03.106" v="17" actId="207"/>
      <pc:docMkLst>
        <pc:docMk/>
      </pc:docMkLst>
      <pc:sldChg chg="ord">
        <pc:chgData name="William Dixon" userId="04d1efa0-f364-47f5-8fe0-2dad62fad576" providerId="ADAL" clId="{C6D8F3B1-0391-58C0-8AD4-B4B04E8E1E4D}" dt="2026-07-02T08:24:50.540" v="16" actId="20578"/>
        <pc:sldMkLst>
          <pc:docMk/>
          <pc:sldMk cId="33483320" sldId="2147483021"/>
        </pc:sldMkLst>
      </pc:sldChg>
      <pc:sldChg chg="addSp delSp modSp mod">
        <pc:chgData name="William Dixon" userId="04d1efa0-f364-47f5-8fe0-2dad62fad576" providerId="ADAL" clId="{C6D8F3B1-0391-58C0-8AD4-B4B04E8E1E4D}" dt="2026-07-02T08:17:14.957" v="15" actId="732"/>
        <pc:sldMkLst>
          <pc:docMk/>
          <pc:sldMk cId="1921558409" sldId="2147483040"/>
        </pc:sldMkLst>
        <pc:spChg chg="mod">
          <ac:chgData name="William Dixon" userId="04d1efa0-f364-47f5-8fe0-2dad62fad576" providerId="ADAL" clId="{C6D8F3B1-0391-58C0-8AD4-B4B04E8E1E4D}" dt="2026-07-02T08:14:37.974" v="10" actId="6549"/>
          <ac:spMkLst>
            <pc:docMk/>
            <pc:sldMk cId="1921558409" sldId="2147483040"/>
            <ac:spMk id="7" creationId="{46BD8CE8-01AC-9588-FA73-405B448E767D}"/>
          </ac:spMkLst>
        </pc:spChg>
        <pc:picChg chg="add mod modCrop">
          <ac:chgData name="William Dixon" userId="04d1efa0-f364-47f5-8fe0-2dad62fad576" providerId="ADAL" clId="{C6D8F3B1-0391-58C0-8AD4-B4B04E8E1E4D}" dt="2026-07-02T08:17:14.957" v="15" actId="732"/>
          <ac:picMkLst>
            <pc:docMk/>
            <pc:sldMk cId="1921558409" sldId="2147483040"/>
            <ac:picMk id="5" creationId="{C908AE92-E095-3FAB-E2AF-C894AB4965B7}"/>
          </ac:picMkLst>
        </pc:picChg>
        <pc:picChg chg="del">
          <ac:chgData name="William Dixon" userId="04d1efa0-f364-47f5-8fe0-2dad62fad576" providerId="ADAL" clId="{C6D8F3B1-0391-58C0-8AD4-B4B04E8E1E4D}" dt="2026-07-02T08:16:50.750" v="11" actId="478"/>
          <ac:picMkLst>
            <pc:docMk/>
            <pc:sldMk cId="1921558409" sldId="2147483040"/>
            <ac:picMk id="8" creationId="{AB40193F-3555-0114-575C-728F54FF4B46}"/>
          </ac:picMkLst>
        </pc:picChg>
      </pc:sldChg>
      <pc:sldChg chg="modSp mod">
        <pc:chgData name="William Dixon" userId="04d1efa0-f364-47f5-8fe0-2dad62fad576" providerId="ADAL" clId="{C6D8F3B1-0391-58C0-8AD4-B4B04E8E1E4D}" dt="2026-07-02T08:25:03.106" v="17" actId="207"/>
        <pc:sldMkLst>
          <pc:docMk/>
          <pc:sldMk cId="1361350511" sldId="2147483053"/>
        </pc:sldMkLst>
        <pc:spChg chg="mod">
          <ac:chgData name="William Dixon" userId="04d1efa0-f364-47f5-8fe0-2dad62fad576" providerId="ADAL" clId="{C6D8F3B1-0391-58C0-8AD4-B4B04E8E1E4D}" dt="2026-07-02T08:25:03.106" v="17" actId="207"/>
          <ac:spMkLst>
            <pc:docMk/>
            <pc:sldMk cId="1361350511" sldId="2147483053"/>
            <ac:spMk id="3" creationId="{B05ACD5B-305E-D116-828A-2ACA03A87BCC}"/>
          </ac:spMkLst>
        </pc:spChg>
      </pc:sldChg>
    </pc:docChg>
  </pc:docChgLst>
  <pc:docChgLst>
    <pc:chgData name="William Dixon" userId="04d1efa0-f364-47f5-8fe0-2dad62fad576" providerId="ADAL" clId="{D8043AA3-F4D4-56EB-9B91-A2ED5688C39E}"/>
    <pc:docChg chg="undo custSel addSld delSld modSld sldOrd">
      <pc:chgData name="William Dixon" userId="04d1efa0-f364-47f5-8fe0-2dad62fad576" providerId="ADAL" clId="{D8043AA3-F4D4-56EB-9B91-A2ED5688C39E}" dt="2026-07-02T06:20:04.757" v="501" actId="20577"/>
      <pc:docMkLst>
        <pc:docMk/>
      </pc:docMkLst>
      <pc:sldChg chg="add">
        <pc:chgData name="William Dixon" userId="04d1efa0-f364-47f5-8fe0-2dad62fad576" providerId="ADAL" clId="{D8043AA3-F4D4-56EB-9B91-A2ED5688C39E}" dt="2026-07-01T20:28:36.164" v="2"/>
        <pc:sldMkLst>
          <pc:docMk/>
          <pc:sldMk cId="2997901032" sldId="2147469111"/>
        </pc:sldMkLst>
      </pc:sldChg>
      <pc:sldChg chg="add">
        <pc:chgData name="William Dixon" userId="04d1efa0-f364-47f5-8fe0-2dad62fad576" providerId="ADAL" clId="{D8043AA3-F4D4-56EB-9B91-A2ED5688C39E}" dt="2026-07-01T20:28:50.853" v="3"/>
        <pc:sldMkLst>
          <pc:docMk/>
          <pc:sldMk cId="4205571456" sldId="2147469155"/>
        </pc:sldMkLst>
      </pc:sldChg>
      <pc:sldChg chg="add">
        <pc:chgData name="William Dixon" userId="04d1efa0-f364-47f5-8fe0-2dad62fad576" providerId="ADAL" clId="{D8043AA3-F4D4-56EB-9B91-A2ED5688C39E}" dt="2026-07-01T20:28:36.164" v="2"/>
        <pc:sldMkLst>
          <pc:docMk/>
          <pc:sldMk cId="2856846260" sldId="2147469257"/>
        </pc:sldMkLst>
      </pc:sldChg>
      <pc:sldChg chg="add">
        <pc:chgData name="William Dixon" userId="04d1efa0-f364-47f5-8fe0-2dad62fad576" providerId="ADAL" clId="{D8043AA3-F4D4-56EB-9B91-A2ED5688C39E}" dt="2026-07-01T20:28:50.853" v="3"/>
        <pc:sldMkLst>
          <pc:docMk/>
          <pc:sldMk cId="1358889753" sldId="2147469275"/>
        </pc:sldMkLst>
      </pc:sldChg>
      <pc:sldChg chg="add del setBg">
        <pc:chgData name="William Dixon" userId="04d1efa0-f364-47f5-8fe0-2dad62fad576" providerId="ADAL" clId="{D8043AA3-F4D4-56EB-9B91-A2ED5688C39E}" dt="2026-07-01T20:33:35.207" v="8" actId="2696"/>
        <pc:sldMkLst>
          <pc:docMk/>
          <pc:sldMk cId="4172614105" sldId="2147469310"/>
        </pc:sldMkLst>
      </pc:sldChg>
      <pc:sldChg chg="add del setBg">
        <pc:chgData name="William Dixon" userId="04d1efa0-f364-47f5-8fe0-2dad62fad576" providerId="ADAL" clId="{D8043AA3-F4D4-56EB-9B91-A2ED5688C39E}" dt="2026-07-01T20:33:35.207" v="8" actId="2696"/>
        <pc:sldMkLst>
          <pc:docMk/>
          <pc:sldMk cId="2760687378" sldId="2147469311"/>
        </pc:sldMkLst>
      </pc:sldChg>
      <pc:sldChg chg="del">
        <pc:chgData name="William Dixon" userId="04d1efa0-f364-47f5-8fe0-2dad62fad576" providerId="ADAL" clId="{D8043AA3-F4D4-56EB-9B91-A2ED5688C39E}" dt="2026-07-01T20:39:36.230" v="20" actId="2696"/>
        <pc:sldMkLst>
          <pc:docMk/>
          <pc:sldMk cId="3779136508" sldId="2147482970"/>
        </pc:sldMkLst>
      </pc:sldChg>
      <pc:sldChg chg="addSp delSp modSp mod">
        <pc:chgData name="William Dixon" userId="04d1efa0-f364-47f5-8fe0-2dad62fad576" providerId="ADAL" clId="{D8043AA3-F4D4-56EB-9B91-A2ED5688C39E}" dt="2026-07-01T20:25:34.553" v="1"/>
        <pc:sldMkLst>
          <pc:docMk/>
          <pc:sldMk cId="683871126" sldId="2147482973"/>
        </pc:sldMkLst>
        <pc:picChg chg="del">
          <ac:chgData name="William Dixon" userId="04d1efa0-f364-47f5-8fe0-2dad62fad576" providerId="ADAL" clId="{D8043AA3-F4D4-56EB-9B91-A2ED5688C39E}" dt="2026-07-01T20:25:34.190" v="0" actId="478"/>
          <ac:picMkLst>
            <pc:docMk/>
            <pc:sldMk cId="683871126" sldId="2147482973"/>
            <ac:picMk id="2" creationId="{DFB07B17-4241-B9AA-E1F5-4CDA7C29F6A6}"/>
          </ac:picMkLst>
        </pc:picChg>
        <pc:picChg chg="add mod">
          <ac:chgData name="William Dixon" userId="04d1efa0-f364-47f5-8fe0-2dad62fad576" providerId="ADAL" clId="{D8043AA3-F4D4-56EB-9B91-A2ED5688C39E}" dt="2026-07-01T20:25:34.553" v="1"/>
          <ac:picMkLst>
            <pc:docMk/>
            <pc:sldMk cId="683871126" sldId="2147482973"/>
            <ac:picMk id="3" creationId="{82290CE9-591C-0FB9-4417-5683C75E6ED5}"/>
          </ac:picMkLst>
        </pc:picChg>
      </pc:sldChg>
      <pc:sldChg chg="del">
        <pc:chgData name="William Dixon" userId="04d1efa0-f364-47f5-8fe0-2dad62fad576" providerId="ADAL" clId="{D8043AA3-F4D4-56EB-9B91-A2ED5688C39E}" dt="2026-07-01T20:28:55.332" v="4" actId="2696"/>
        <pc:sldMkLst>
          <pc:docMk/>
          <pc:sldMk cId="2870295472" sldId="2147482980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3352481370" sldId="2147482988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1218919500" sldId="2147482991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3518094550" sldId="2147482992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3376284063" sldId="2147482993"/>
        </pc:sldMkLst>
      </pc:sldChg>
      <pc:sldChg chg="addSp delSp modSp mod">
        <pc:chgData name="William Dixon" userId="04d1efa0-f364-47f5-8fe0-2dad62fad576" providerId="ADAL" clId="{D8043AA3-F4D4-56EB-9B91-A2ED5688C39E}" dt="2026-07-01T20:36:30.201" v="18" actId="14100"/>
        <pc:sldMkLst>
          <pc:docMk/>
          <pc:sldMk cId="2306074864" sldId="2147482994"/>
        </pc:sldMkLst>
        <pc:spChg chg="mod">
          <ac:chgData name="William Dixon" userId="04d1efa0-f364-47f5-8fe0-2dad62fad576" providerId="ADAL" clId="{D8043AA3-F4D4-56EB-9B91-A2ED5688C39E}" dt="2026-07-01T20:36:30.201" v="18" actId="14100"/>
          <ac:spMkLst>
            <pc:docMk/>
            <pc:sldMk cId="2306074864" sldId="2147482994"/>
            <ac:spMk id="5" creationId="{7F2EFF98-4905-6D02-7277-7F9BF1CC1325}"/>
          </ac:spMkLst>
        </pc:spChg>
        <pc:picChg chg="add del">
          <ac:chgData name="William Dixon" userId="04d1efa0-f364-47f5-8fe0-2dad62fad576" providerId="ADAL" clId="{D8043AA3-F4D4-56EB-9B91-A2ED5688C39E}" dt="2026-07-01T20:35:28.018" v="12" actId="478"/>
          <ac:picMkLst>
            <pc:docMk/>
            <pc:sldMk cId="2306074864" sldId="2147482994"/>
            <ac:picMk id="2" creationId="{16E4F7BE-2D60-69BB-14E5-E5D3F16E5609}"/>
          </ac:picMkLst>
        </pc:picChg>
        <pc:picChg chg="add mod">
          <ac:chgData name="William Dixon" userId="04d1efa0-f364-47f5-8fe0-2dad62fad576" providerId="ADAL" clId="{D8043AA3-F4D4-56EB-9B91-A2ED5688C39E}" dt="2026-07-01T20:36:10.592" v="14"/>
          <ac:picMkLst>
            <pc:docMk/>
            <pc:sldMk cId="2306074864" sldId="2147482994"/>
            <ac:picMk id="3" creationId="{89964105-1DA8-60CF-4A6E-8DAE91089E94}"/>
          </ac:picMkLst>
        </pc:picChg>
        <pc:picChg chg="del mod">
          <ac:chgData name="William Dixon" userId="04d1efa0-f364-47f5-8fe0-2dad62fad576" providerId="ADAL" clId="{D8043AA3-F4D4-56EB-9B91-A2ED5688C39E}" dt="2026-07-01T20:35:22.469" v="10" actId="478"/>
          <ac:picMkLst>
            <pc:docMk/>
            <pc:sldMk cId="2306074864" sldId="2147482994"/>
            <ac:picMk id="6" creationId="{9D2F090D-19CB-EAD4-4436-A1EEAA3AA8E4}"/>
          </ac:picMkLst>
        </pc:picChg>
      </pc:sldChg>
      <pc:sldChg chg="del">
        <pc:chgData name="William Dixon" userId="04d1efa0-f364-47f5-8fe0-2dad62fad576" providerId="ADAL" clId="{D8043AA3-F4D4-56EB-9B91-A2ED5688C39E}" dt="2026-07-01T20:51:02.362" v="101" actId="2696"/>
        <pc:sldMkLst>
          <pc:docMk/>
          <pc:sldMk cId="894542123" sldId="2147482995"/>
        </pc:sldMkLst>
      </pc:sldChg>
      <pc:sldChg chg="del">
        <pc:chgData name="William Dixon" userId="04d1efa0-f364-47f5-8fe0-2dad62fad576" providerId="ADAL" clId="{D8043AA3-F4D4-56EB-9B91-A2ED5688C39E}" dt="2026-07-01T20:52:13.526" v="105" actId="2696"/>
        <pc:sldMkLst>
          <pc:docMk/>
          <pc:sldMk cId="2216867210" sldId="2147482996"/>
        </pc:sldMkLst>
      </pc:sldChg>
      <pc:sldChg chg="del">
        <pc:chgData name="William Dixon" userId="04d1efa0-f364-47f5-8fe0-2dad62fad576" providerId="ADAL" clId="{D8043AA3-F4D4-56EB-9B91-A2ED5688C39E}" dt="2026-07-01T20:52:13.526" v="105" actId="2696"/>
        <pc:sldMkLst>
          <pc:docMk/>
          <pc:sldMk cId="3944622054" sldId="2147482997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1569766784" sldId="2147482998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1613882990" sldId="2147482999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1618643430" sldId="2147483000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3063674333" sldId="2147483002"/>
        </pc:sldMkLst>
      </pc:sldChg>
      <pc:sldChg chg="add">
        <pc:chgData name="William Dixon" userId="04d1efa0-f364-47f5-8fe0-2dad62fad576" providerId="ADAL" clId="{D8043AA3-F4D4-56EB-9B91-A2ED5688C39E}" dt="2026-07-01T20:45:27.053" v="82"/>
        <pc:sldMkLst>
          <pc:docMk/>
          <pc:sldMk cId="3546849405" sldId="2147483004"/>
        </pc:sldMkLst>
      </pc:sldChg>
      <pc:sldChg chg="del">
        <pc:chgData name="William Dixon" userId="04d1efa0-f364-47f5-8fe0-2dad62fad576" providerId="ADAL" clId="{D8043AA3-F4D4-56EB-9B91-A2ED5688C39E}" dt="2026-07-01T21:03:19.353" v="317" actId="2696"/>
        <pc:sldMkLst>
          <pc:docMk/>
          <pc:sldMk cId="879437879" sldId="2147483005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1802345472" sldId="2147483007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1227890111" sldId="2147483008"/>
        </pc:sldMkLst>
      </pc:sldChg>
      <pc:sldChg chg="add">
        <pc:chgData name="William Dixon" userId="04d1efa0-f364-47f5-8fe0-2dad62fad576" providerId="ADAL" clId="{D8043AA3-F4D4-56EB-9B91-A2ED5688C39E}" dt="2026-07-01T20:51:17.308" v="103"/>
        <pc:sldMkLst>
          <pc:docMk/>
          <pc:sldMk cId="3520168714" sldId="2147483009"/>
        </pc:sldMkLst>
      </pc:sldChg>
      <pc:sldChg chg="add">
        <pc:chgData name="William Dixon" userId="04d1efa0-f364-47f5-8fe0-2dad62fad576" providerId="ADAL" clId="{D8043AA3-F4D4-56EB-9B91-A2ED5688C39E}" dt="2026-07-01T20:51:17.308" v="103"/>
        <pc:sldMkLst>
          <pc:docMk/>
          <pc:sldMk cId="1140622908" sldId="2147483010"/>
        </pc:sldMkLst>
      </pc:sldChg>
      <pc:sldChg chg="add">
        <pc:chgData name="William Dixon" userId="04d1efa0-f364-47f5-8fe0-2dad62fad576" providerId="ADAL" clId="{D8043AA3-F4D4-56EB-9B91-A2ED5688C39E}" dt="2026-07-01T20:45:27.053" v="82"/>
        <pc:sldMkLst>
          <pc:docMk/>
          <pc:sldMk cId="2943131143" sldId="2147483011"/>
        </pc:sldMkLst>
      </pc:sldChg>
      <pc:sldChg chg="add">
        <pc:chgData name="William Dixon" userId="04d1efa0-f364-47f5-8fe0-2dad62fad576" providerId="ADAL" clId="{D8043AA3-F4D4-56EB-9B91-A2ED5688C39E}" dt="2026-07-01T20:44:48.272" v="78"/>
        <pc:sldMkLst>
          <pc:docMk/>
          <pc:sldMk cId="3232012199" sldId="2147483012"/>
        </pc:sldMkLst>
      </pc:sldChg>
      <pc:sldChg chg="add">
        <pc:chgData name="William Dixon" userId="04d1efa0-f364-47f5-8fe0-2dad62fad576" providerId="ADAL" clId="{D8043AA3-F4D4-56EB-9B91-A2ED5688C39E}" dt="2026-07-01T20:45:27.053" v="82"/>
        <pc:sldMkLst>
          <pc:docMk/>
          <pc:sldMk cId="2716585532" sldId="2147483013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4023657632" sldId="2147483015"/>
        </pc:sldMkLst>
      </pc:sldChg>
      <pc:sldChg chg="del">
        <pc:chgData name="William Dixon" userId="04d1efa0-f364-47f5-8fe0-2dad62fad576" providerId="ADAL" clId="{D8043AA3-F4D4-56EB-9B91-A2ED5688C39E}" dt="2026-07-01T21:03:18.750" v="316" actId="2696"/>
        <pc:sldMkLst>
          <pc:docMk/>
          <pc:sldMk cId="132055919" sldId="2147483016"/>
        </pc:sldMkLst>
      </pc:sldChg>
      <pc:sldChg chg="del">
        <pc:chgData name="William Dixon" userId="04d1efa0-f364-47f5-8fe0-2dad62fad576" providerId="ADAL" clId="{D8043AA3-F4D4-56EB-9B91-A2ED5688C39E}" dt="2026-07-01T20:52:13.526" v="105" actId="2696"/>
        <pc:sldMkLst>
          <pc:docMk/>
          <pc:sldMk cId="2436870782" sldId="2147483017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3976724928" sldId="2147483018"/>
        </pc:sldMkLst>
      </pc:sldChg>
      <pc:sldChg chg="del">
        <pc:chgData name="William Dixon" userId="04d1efa0-f364-47f5-8fe0-2dad62fad576" providerId="ADAL" clId="{D8043AA3-F4D4-56EB-9B91-A2ED5688C39E}" dt="2026-07-01T21:00:30.595" v="297" actId="2696"/>
        <pc:sldMkLst>
          <pc:docMk/>
          <pc:sldMk cId="1465514513" sldId="2147483019"/>
        </pc:sldMkLst>
      </pc:sldChg>
      <pc:sldChg chg="modSp add mod">
        <pc:chgData name="William Dixon" userId="04d1efa0-f364-47f5-8fe0-2dad62fad576" providerId="ADAL" clId="{D8043AA3-F4D4-56EB-9B91-A2ED5688C39E}" dt="2026-07-01T21:24:12.367" v="385" actId="6549"/>
        <pc:sldMkLst>
          <pc:docMk/>
          <pc:sldMk cId="33483320" sldId="2147483021"/>
        </pc:sldMkLst>
        <pc:spChg chg="mod">
          <ac:chgData name="William Dixon" userId="04d1efa0-f364-47f5-8fe0-2dad62fad576" providerId="ADAL" clId="{D8043AA3-F4D4-56EB-9B91-A2ED5688C39E}" dt="2026-07-01T21:24:12.367" v="385" actId="6549"/>
          <ac:spMkLst>
            <pc:docMk/>
            <pc:sldMk cId="33483320" sldId="2147483021"/>
            <ac:spMk id="3" creationId="{CADD41D6-7E3C-9F32-C543-F6E431C80677}"/>
          </ac:spMkLst>
        </pc:spChg>
      </pc:sldChg>
      <pc:sldChg chg="del">
        <pc:chgData name="William Dixon" userId="04d1efa0-f364-47f5-8fe0-2dad62fad576" providerId="ADAL" clId="{D8043AA3-F4D4-56EB-9B91-A2ED5688C39E}" dt="2026-07-01T20:55:23.159" v="163" actId="2696"/>
        <pc:sldMkLst>
          <pc:docMk/>
          <pc:sldMk cId="1019527370" sldId="2147483021"/>
        </pc:sldMkLst>
      </pc:sldChg>
      <pc:sldChg chg="del">
        <pc:chgData name="William Dixon" userId="04d1efa0-f364-47f5-8fe0-2dad62fad576" providerId="ADAL" clId="{D8043AA3-F4D4-56EB-9B91-A2ED5688C39E}" dt="2026-07-01T21:06:42.787" v="319" actId="2696"/>
        <pc:sldMkLst>
          <pc:docMk/>
          <pc:sldMk cId="61667432" sldId="2147483023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2179652907" sldId="2147483024"/>
        </pc:sldMkLst>
      </pc:sldChg>
      <pc:sldChg chg="del">
        <pc:chgData name="William Dixon" userId="04d1efa0-f364-47f5-8fe0-2dad62fad576" providerId="ADAL" clId="{D8043AA3-F4D4-56EB-9B91-A2ED5688C39E}" dt="2026-07-01T20:52:13.526" v="105" actId="2696"/>
        <pc:sldMkLst>
          <pc:docMk/>
          <pc:sldMk cId="589826075" sldId="2147483025"/>
        </pc:sldMkLst>
      </pc:sldChg>
      <pc:sldChg chg="del">
        <pc:chgData name="William Dixon" userId="04d1efa0-f364-47f5-8fe0-2dad62fad576" providerId="ADAL" clId="{D8043AA3-F4D4-56EB-9B91-A2ED5688C39E}" dt="2026-07-01T20:52:20.872" v="106" actId="2696"/>
        <pc:sldMkLst>
          <pc:docMk/>
          <pc:sldMk cId="598563921" sldId="2147483028"/>
        </pc:sldMkLst>
      </pc:sldChg>
      <pc:sldChg chg="modSp add mod">
        <pc:chgData name="William Dixon" userId="04d1efa0-f364-47f5-8fe0-2dad62fad576" providerId="ADAL" clId="{D8043AA3-F4D4-56EB-9B91-A2ED5688C39E}" dt="2026-07-01T20:53:42.583" v="158" actId="20577"/>
        <pc:sldMkLst>
          <pc:docMk/>
          <pc:sldMk cId="715682292" sldId="2147483028"/>
        </pc:sldMkLst>
        <pc:spChg chg="mod">
          <ac:chgData name="William Dixon" userId="04d1efa0-f364-47f5-8fe0-2dad62fad576" providerId="ADAL" clId="{D8043AA3-F4D4-56EB-9B91-A2ED5688C39E}" dt="2026-07-01T20:53:42.583" v="158" actId="20577"/>
          <ac:spMkLst>
            <pc:docMk/>
            <pc:sldMk cId="715682292" sldId="2147483028"/>
            <ac:spMk id="3" creationId="{7B3A9E97-8A4C-8DFA-A77B-69EFF0B5A291}"/>
          </ac:spMkLst>
        </pc:spChg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358348498" sldId="2147483030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2404405723" sldId="2147483031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404490109" sldId="2147483032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124226421" sldId="2147483033"/>
        </pc:sldMkLst>
      </pc:sldChg>
      <pc:sldChg chg="del">
        <pc:chgData name="William Dixon" userId="04d1efa0-f364-47f5-8fe0-2dad62fad576" providerId="ADAL" clId="{D8043AA3-F4D4-56EB-9B91-A2ED5688C39E}" dt="2026-07-01T20:55:18.060" v="162" actId="2696"/>
        <pc:sldMkLst>
          <pc:docMk/>
          <pc:sldMk cId="3448628423" sldId="2147483034"/>
        </pc:sldMkLst>
      </pc:sldChg>
      <pc:sldChg chg="del">
        <pc:chgData name="William Dixon" userId="04d1efa0-f364-47f5-8fe0-2dad62fad576" providerId="ADAL" clId="{D8043AA3-F4D4-56EB-9B91-A2ED5688C39E}" dt="2026-07-01T21:06:42.787" v="319" actId="2696"/>
        <pc:sldMkLst>
          <pc:docMk/>
          <pc:sldMk cId="3150903195" sldId="2147483035"/>
        </pc:sldMkLst>
      </pc:sldChg>
      <pc:sldChg chg="add del setBg">
        <pc:chgData name="William Dixon" userId="04d1efa0-f364-47f5-8fe0-2dad62fad576" providerId="ADAL" clId="{D8043AA3-F4D4-56EB-9B91-A2ED5688C39E}" dt="2026-07-01T20:33:32.232" v="6"/>
        <pc:sldMkLst>
          <pc:docMk/>
          <pc:sldMk cId="873763197" sldId="2147483036"/>
        </pc:sldMkLst>
      </pc:sldChg>
      <pc:sldChg chg="add">
        <pc:chgData name="William Dixon" userId="04d1efa0-f364-47f5-8fe0-2dad62fad576" providerId="ADAL" clId="{D8043AA3-F4D4-56EB-9B91-A2ED5688C39E}" dt="2026-07-01T20:33:32.253" v="7"/>
        <pc:sldMkLst>
          <pc:docMk/>
          <pc:sldMk cId="2239302010" sldId="2147483036"/>
        </pc:sldMkLst>
      </pc:sldChg>
      <pc:sldChg chg="add del setBg">
        <pc:chgData name="William Dixon" userId="04d1efa0-f364-47f5-8fe0-2dad62fad576" providerId="ADAL" clId="{D8043AA3-F4D4-56EB-9B91-A2ED5688C39E}" dt="2026-07-01T20:33:32.232" v="6"/>
        <pc:sldMkLst>
          <pc:docMk/>
          <pc:sldMk cId="104654479" sldId="2147483037"/>
        </pc:sldMkLst>
      </pc:sldChg>
      <pc:sldChg chg="add">
        <pc:chgData name="William Dixon" userId="04d1efa0-f364-47f5-8fe0-2dad62fad576" providerId="ADAL" clId="{D8043AA3-F4D4-56EB-9B91-A2ED5688C39E}" dt="2026-07-01T20:33:32.253" v="7"/>
        <pc:sldMkLst>
          <pc:docMk/>
          <pc:sldMk cId="675917040" sldId="2147483037"/>
        </pc:sldMkLst>
      </pc:sldChg>
      <pc:sldChg chg="add">
        <pc:chgData name="William Dixon" userId="04d1efa0-f364-47f5-8fe0-2dad62fad576" providerId="ADAL" clId="{D8043AA3-F4D4-56EB-9B91-A2ED5688C39E}" dt="2026-07-01T20:45:27.053" v="82"/>
        <pc:sldMkLst>
          <pc:docMk/>
          <pc:sldMk cId="2239700927" sldId="2147483038"/>
        </pc:sldMkLst>
      </pc:sldChg>
      <pc:sldChg chg="add ord">
        <pc:chgData name="William Dixon" userId="04d1efa0-f364-47f5-8fe0-2dad62fad576" providerId="ADAL" clId="{D8043AA3-F4D4-56EB-9B91-A2ED5688C39E}" dt="2026-07-01T20:54:24.357" v="159" actId="20578"/>
        <pc:sldMkLst>
          <pc:docMk/>
          <pc:sldMk cId="490226891" sldId="2147483039"/>
        </pc:sldMkLst>
      </pc:sldChg>
      <pc:sldChg chg="modSp add mod modAnim">
        <pc:chgData name="William Dixon" userId="04d1efa0-f364-47f5-8fe0-2dad62fad576" providerId="ADAL" clId="{D8043AA3-F4D4-56EB-9B91-A2ED5688C39E}" dt="2026-07-01T20:55:43.294" v="165" actId="6549"/>
        <pc:sldMkLst>
          <pc:docMk/>
          <pc:sldMk cId="1921558409" sldId="2147483040"/>
        </pc:sldMkLst>
        <pc:spChg chg="mod">
          <ac:chgData name="William Dixon" userId="04d1efa0-f364-47f5-8fe0-2dad62fad576" providerId="ADAL" clId="{D8043AA3-F4D4-56EB-9B91-A2ED5688C39E}" dt="2026-07-01T20:55:43.294" v="165" actId="6549"/>
          <ac:spMkLst>
            <pc:docMk/>
            <pc:sldMk cId="1921558409" sldId="2147483040"/>
            <ac:spMk id="7" creationId="{46BD8CE8-01AC-9588-FA73-405B448E767D}"/>
          </ac:spMkLst>
        </pc:spChg>
      </pc:sldChg>
      <pc:sldChg chg="modSp add mod">
        <pc:chgData name="William Dixon" userId="04d1efa0-f364-47f5-8fe0-2dad62fad576" providerId="ADAL" clId="{D8043AA3-F4D4-56EB-9B91-A2ED5688C39E}" dt="2026-07-01T20:42:13.211" v="74" actId="14100"/>
        <pc:sldMkLst>
          <pc:docMk/>
          <pc:sldMk cId="84068844" sldId="2147483041"/>
        </pc:sldMkLst>
        <pc:spChg chg="mod">
          <ac:chgData name="William Dixon" userId="04d1efa0-f364-47f5-8fe0-2dad62fad576" providerId="ADAL" clId="{D8043AA3-F4D4-56EB-9B91-A2ED5688C39E}" dt="2026-07-01T20:42:13.211" v="74" actId="14100"/>
          <ac:spMkLst>
            <pc:docMk/>
            <pc:sldMk cId="84068844" sldId="2147483041"/>
            <ac:spMk id="5" creationId="{9491E3B7-A329-C8C9-5EE8-E28B20ACB5DB}"/>
          </ac:spMkLst>
        </pc:spChg>
      </pc:sldChg>
      <pc:sldChg chg="modSp add del mod">
        <pc:chgData name="William Dixon" userId="04d1efa0-f364-47f5-8fe0-2dad62fad576" providerId="ADAL" clId="{D8043AA3-F4D4-56EB-9B91-A2ED5688C39E}" dt="2026-07-01T21:01:57.991" v="300" actId="2696"/>
        <pc:sldMkLst>
          <pc:docMk/>
          <pc:sldMk cId="996616952" sldId="2147483042"/>
        </pc:sldMkLst>
        <pc:spChg chg="mod">
          <ac:chgData name="William Dixon" userId="04d1efa0-f364-47f5-8fe0-2dad62fad576" providerId="ADAL" clId="{D8043AA3-F4D4-56EB-9B91-A2ED5688C39E}" dt="2026-07-01T20:42:44.666" v="76" actId="1076"/>
          <ac:spMkLst>
            <pc:docMk/>
            <pc:sldMk cId="996616952" sldId="2147483042"/>
            <ac:spMk id="5" creationId="{F8A8A6FA-C35F-48C2-0EBE-739203B78E11}"/>
          </ac:spMkLst>
        </pc:spChg>
      </pc:sldChg>
      <pc:sldChg chg="add del">
        <pc:chgData name="William Dixon" userId="04d1efa0-f364-47f5-8fe0-2dad62fad576" providerId="ADAL" clId="{D8043AA3-F4D4-56EB-9B91-A2ED5688C39E}" dt="2026-07-01T21:01:59.608" v="301" actId="2696"/>
        <pc:sldMkLst>
          <pc:docMk/>
          <pc:sldMk cId="315087404" sldId="2147483043"/>
        </pc:sldMkLst>
      </pc:sldChg>
      <pc:sldChg chg="add">
        <pc:chgData name="William Dixon" userId="04d1efa0-f364-47f5-8fe0-2dad62fad576" providerId="ADAL" clId="{D8043AA3-F4D4-56EB-9B91-A2ED5688C39E}" dt="2026-07-01T20:44:48.272" v="78"/>
        <pc:sldMkLst>
          <pc:docMk/>
          <pc:sldMk cId="140392637" sldId="2147483044"/>
        </pc:sldMkLst>
      </pc:sldChg>
      <pc:sldChg chg="modSp add mod">
        <pc:chgData name="William Dixon" userId="04d1efa0-f364-47f5-8fe0-2dad62fad576" providerId="ADAL" clId="{D8043AA3-F4D4-56EB-9B91-A2ED5688C39E}" dt="2026-07-01T20:45:15.280" v="81" actId="14100"/>
        <pc:sldMkLst>
          <pc:docMk/>
          <pc:sldMk cId="4197656350" sldId="2147483045"/>
        </pc:sldMkLst>
        <pc:spChg chg="mod">
          <ac:chgData name="William Dixon" userId="04d1efa0-f364-47f5-8fe0-2dad62fad576" providerId="ADAL" clId="{D8043AA3-F4D4-56EB-9B91-A2ED5688C39E}" dt="2026-07-01T20:45:15.280" v="81" actId="14100"/>
          <ac:spMkLst>
            <pc:docMk/>
            <pc:sldMk cId="4197656350" sldId="2147483045"/>
            <ac:spMk id="5" creationId="{2F839E50-A018-21DE-0B3B-1DF483A2EB11}"/>
          </ac:spMkLst>
        </pc:spChg>
      </pc:sldChg>
      <pc:sldChg chg="add">
        <pc:chgData name="William Dixon" userId="04d1efa0-f364-47f5-8fe0-2dad62fad576" providerId="ADAL" clId="{D8043AA3-F4D4-56EB-9B91-A2ED5688C39E}" dt="2026-07-01T20:45:27.053" v="82"/>
        <pc:sldMkLst>
          <pc:docMk/>
          <pc:sldMk cId="618169352" sldId="2147483046"/>
        </pc:sldMkLst>
      </pc:sldChg>
      <pc:sldChg chg="add">
        <pc:chgData name="William Dixon" userId="04d1efa0-f364-47f5-8fe0-2dad62fad576" providerId="ADAL" clId="{D8043AA3-F4D4-56EB-9B91-A2ED5688C39E}" dt="2026-07-01T20:45:27.053" v="82"/>
        <pc:sldMkLst>
          <pc:docMk/>
          <pc:sldMk cId="386552884" sldId="2147483047"/>
        </pc:sldMkLst>
      </pc:sldChg>
      <pc:sldChg chg="addSp delSp modSp add mod">
        <pc:chgData name="William Dixon" userId="04d1efa0-f364-47f5-8fe0-2dad62fad576" providerId="ADAL" clId="{D8043AA3-F4D4-56EB-9B91-A2ED5688C39E}" dt="2026-07-01T20:50:56.876" v="100" actId="14100"/>
        <pc:sldMkLst>
          <pc:docMk/>
          <pc:sldMk cId="3696016903" sldId="2147483048"/>
        </pc:sldMkLst>
        <pc:spChg chg="mod">
          <ac:chgData name="William Dixon" userId="04d1efa0-f364-47f5-8fe0-2dad62fad576" providerId="ADAL" clId="{D8043AA3-F4D4-56EB-9B91-A2ED5688C39E}" dt="2026-07-01T20:50:56.876" v="100" actId="14100"/>
          <ac:spMkLst>
            <pc:docMk/>
            <pc:sldMk cId="3696016903" sldId="2147483048"/>
            <ac:spMk id="5" creationId="{52D73D11-A79A-0C0E-B94E-C3C016974F87}"/>
          </ac:spMkLst>
        </pc:spChg>
        <pc:picChg chg="add mod">
          <ac:chgData name="William Dixon" userId="04d1efa0-f364-47f5-8fe0-2dad62fad576" providerId="ADAL" clId="{D8043AA3-F4D4-56EB-9B91-A2ED5688C39E}" dt="2026-07-01T20:50:50.238" v="98" actId="167"/>
          <ac:picMkLst>
            <pc:docMk/>
            <pc:sldMk cId="3696016903" sldId="2147483048"/>
            <ac:picMk id="2" creationId="{2806FDFB-CD1F-54A6-76FA-FBBCE7B2949A}"/>
          </ac:picMkLst>
        </pc:picChg>
        <pc:picChg chg="del">
          <ac:chgData name="William Dixon" userId="04d1efa0-f364-47f5-8fe0-2dad62fad576" providerId="ADAL" clId="{D8043AA3-F4D4-56EB-9B91-A2ED5688C39E}" dt="2026-07-01T20:50:42.436" v="96" actId="478"/>
          <ac:picMkLst>
            <pc:docMk/>
            <pc:sldMk cId="3696016903" sldId="2147483048"/>
            <ac:picMk id="3" creationId="{6F5464D8-5F73-FAE3-0F1C-3A888E29B28E}"/>
          </ac:picMkLst>
        </pc:picChg>
      </pc:sldChg>
      <pc:sldChg chg="addSp delSp modSp new mod modClrScheme chgLayout">
        <pc:chgData name="William Dixon" userId="04d1efa0-f364-47f5-8fe0-2dad62fad576" providerId="ADAL" clId="{D8043AA3-F4D4-56EB-9B91-A2ED5688C39E}" dt="2026-07-01T20:49:32.785" v="95" actId="14100"/>
        <pc:sldMkLst>
          <pc:docMk/>
          <pc:sldMk cId="1947369022" sldId="2147483049"/>
        </pc:sldMkLst>
        <pc:spChg chg="del">
          <ac:chgData name="William Dixon" userId="04d1efa0-f364-47f5-8fe0-2dad62fad576" providerId="ADAL" clId="{D8043AA3-F4D4-56EB-9B91-A2ED5688C39E}" dt="2026-07-01T20:48:23.320" v="85" actId="700"/>
          <ac:spMkLst>
            <pc:docMk/>
            <pc:sldMk cId="1947369022" sldId="2147483049"/>
            <ac:spMk id="2" creationId="{2D444FA5-294C-BD42-41C6-5A5ADB7AAA99}"/>
          </ac:spMkLst>
        </pc:spChg>
        <pc:spChg chg="del">
          <ac:chgData name="William Dixon" userId="04d1efa0-f364-47f5-8fe0-2dad62fad576" providerId="ADAL" clId="{D8043AA3-F4D4-56EB-9B91-A2ED5688C39E}" dt="2026-07-01T20:48:23.320" v="85" actId="700"/>
          <ac:spMkLst>
            <pc:docMk/>
            <pc:sldMk cId="1947369022" sldId="2147483049"/>
            <ac:spMk id="3" creationId="{5E23FB36-4762-7EE9-CD16-74055EFFFB78}"/>
          </ac:spMkLst>
        </pc:spChg>
        <pc:spChg chg="add del">
          <ac:chgData name="William Dixon" userId="04d1efa0-f364-47f5-8fe0-2dad62fad576" providerId="ADAL" clId="{D8043AA3-F4D4-56EB-9B91-A2ED5688C39E}" dt="2026-07-01T20:48:27.285" v="88" actId="478"/>
          <ac:spMkLst>
            <pc:docMk/>
            <pc:sldMk cId="1947369022" sldId="2147483049"/>
            <ac:spMk id="5" creationId="{BB41347A-9532-4A2E-976C-36B9C60E25EC}"/>
          </ac:spMkLst>
        </pc:spChg>
        <pc:spChg chg="add del">
          <ac:chgData name="William Dixon" userId="04d1efa0-f364-47f5-8fe0-2dad62fad576" providerId="ADAL" clId="{D8043AA3-F4D4-56EB-9B91-A2ED5688C39E}" dt="2026-07-01T20:48:57.136" v="91" actId="478"/>
          <ac:spMkLst>
            <pc:docMk/>
            <pc:sldMk cId="1947369022" sldId="2147483049"/>
            <ac:spMk id="7" creationId="{A0A7F751-BDEB-57ED-92B1-B6E0811593C4}"/>
          </ac:spMkLst>
        </pc:spChg>
        <pc:picChg chg="add mod">
          <ac:chgData name="William Dixon" userId="04d1efa0-f364-47f5-8fe0-2dad62fad576" providerId="ADAL" clId="{D8043AA3-F4D4-56EB-9B91-A2ED5688C39E}" dt="2026-07-01T20:49:32.785" v="95" actId="14100"/>
          <ac:picMkLst>
            <pc:docMk/>
            <pc:sldMk cId="1947369022" sldId="2147483049"/>
            <ac:picMk id="8" creationId="{F878ACDF-951B-2F85-E2E0-42404032C42F}"/>
          </ac:picMkLst>
        </pc:picChg>
      </pc:sldChg>
      <pc:sldChg chg="add del">
        <pc:chgData name="William Dixon" userId="04d1efa0-f364-47f5-8fe0-2dad62fad576" providerId="ADAL" clId="{D8043AA3-F4D4-56EB-9B91-A2ED5688C39E}" dt="2026-07-01T20:51:35.607" v="104" actId="2696"/>
        <pc:sldMkLst>
          <pc:docMk/>
          <pc:sldMk cId="284758538" sldId="2147483050"/>
        </pc:sldMkLst>
      </pc:sldChg>
      <pc:sldChg chg="add">
        <pc:chgData name="William Dixon" userId="04d1efa0-f364-47f5-8fe0-2dad62fad576" providerId="ADAL" clId="{D8043AA3-F4D4-56EB-9B91-A2ED5688C39E}" dt="2026-07-01T20:51:17.308" v="103"/>
        <pc:sldMkLst>
          <pc:docMk/>
          <pc:sldMk cId="3400194779" sldId="2147483051"/>
        </pc:sldMkLst>
      </pc:sldChg>
      <pc:sldChg chg="modSp add mod">
        <pc:chgData name="William Dixon" userId="04d1efa0-f364-47f5-8fe0-2dad62fad576" providerId="ADAL" clId="{D8043AA3-F4D4-56EB-9B91-A2ED5688C39E}" dt="2026-07-01T20:54:41.717" v="161" actId="1076"/>
        <pc:sldMkLst>
          <pc:docMk/>
          <pc:sldMk cId="76919931" sldId="2147483052"/>
        </pc:sldMkLst>
        <pc:spChg chg="mod">
          <ac:chgData name="William Dixon" userId="04d1efa0-f364-47f5-8fe0-2dad62fad576" providerId="ADAL" clId="{D8043AA3-F4D4-56EB-9B91-A2ED5688C39E}" dt="2026-07-01T20:54:41.717" v="161" actId="1076"/>
          <ac:spMkLst>
            <pc:docMk/>
            <pc:sldMk cId="76919931" sldId="2147483052"/>
            <ac:spMk id="5" creationId="{73D5E4CF-3E55-EEC3-4852-C68CFD314B12}"/>
          </ac:spMkLst>
        </pc:spChg>
      </pc:sldChg>
      <pc:sldChg chg="modSp add del mod ord">
        <pc:chgData name="William Dixon" userId="04d1efa0-f364-47f5-8fe0-2dad62fad576" providerId="ADAL" clId="{D8043AA3-F4D4-56EB-9B91-A2ED5688C39E}" dt="2026-07-01T21:02:56.072" v="315" actId="6549"/>
        <pc:sldMkLst>
          <pc:docMk/>
          <pc:sldMk cId="1361350511" sldId="2147483053"/>
        </pc:sldMkLst>
        <pc:spChg chg="mod">
          <ac:chgData name="William Dixon" userId="04d1efa0-f364-47f5-8fe0-2dad62fad576" providerId="ADAL" clId="{D8043AA3-F4D4-56EB-9B91-A2ED5688C39E}" dt="2026-07-01T21:02:56.072" v="315" actId="6549"/>
          <ac:spMkLst>
            <pc:docMk/>
            <pc:sldMk cId="1361350511" sldId="2147483053"/>
            <ac:spMk id="2" creationId="{1CF2C4B1-1AC3-A4A3-F9B1-BDF11271F495}"/>
          </ac:spMkLst>
        </pc:spChg>
        <pc:spChg chg="mod">
          <ac:chgData name="William Dixon" userId="04d1efa0-f364-47f5-8fe0-2dad62fad576" providerId="ADAL" clId="{D8043AA3-F4D4-56EB-9B91-A2ED5688C39E}" dt="2026-07-01T20:58:32.100" v="286" actId="27636"/>
          <ac:spMkLst>
            <pc:docMk/>
            <pc:sldMk cId="1361350511" sldId="2147483053"/>
            <ac:spMk id="3" creationId="{B05ACD5B-305E-D116-828A-2ACA03A87BCC}"/>
          </ac:spMkLst>
        </pc:spChg>
      </pc:sldChg>
      <pc:sldChg chg="modSp add mod">
        <pc:chgData name="William Dixon" userId="04d1efa0-f364-47f5-8fe0-2dad62fad576" providerId="ADAL" clId="{D8043AA3-F4D4-56EB-9B91-A2ED5688C39E}" dt="2026-07-01T20:59:48.927" v="295" actId="14100"/>
        <pc:sldMkLst>
          <pc:docMk/>
          <pc:sldMk cId="3459392733" sldId="2147483054"/>
        </pc:sldMkLst>
        <pc:spChg chg="mod">
          <ac:chgData name="William Dixon" userId="04d1efa0-f364-47f5-8fe0-2dad62fad576" providerId="ADAL" clId="{D8043AA3-F4D4-56EB-9B91-A2ED5688C39E}" dt="2026-07-01T20:59:48.927" v="295" actId="14100"/>
          <ac:spMkLst>
            <pc:docMk/>
            <pc:sldMk cId="3459392733" sldId="2147483054"/>
            <ac:spMk id="5" creationId="{01EF1BB2-4840-1919-EAA8-882FCE88E4C0}"/>
          </ac:spMkLst>
        </pc:spChg>
        <pc:picChg chg="mod">
          <ac:chgData name="William Dixon" userId="04d1efa0-f364-47f5-8fe0-2dad62fad576" providerId="ADAL" clId="{D8043AA3-F4D4-56EB-9B91-A2ED5688C39E}" dt="2026-07-01T20:59:40.377" v="292" actId="1076"/>
          <ac:picMkLst>
            <pc:docMk/>
            <pc:sldMk cId="3459392733" sldId="2147483054"/>
            <ac:picMk id="2" creationId="{FC992993-2E91-9406-65D8-745D28938384}"/>
          </ac:picMkLst>
        </pc:picChg>
      </pc:sldChg>
      <pc:sldChg chg="add">
        <pc:chgData name="William Dixon" userId="04d1efa0-f364-47f5-8fe0-2dad62fad576" providerId="ADAL" clId="{D8043AA3-F4D4-56EB-9B91-A2ED5688C39E}" dt="2026-07-01T21:00:28.856" v="296"/>
        <pc:sldMkLst>
          <pc:docMk/>
          <pc:sldMk cId="2599680278" sldId="2147483055"/>
        </pc:sldMkLst>
      </pc:sldChg>
      <pc:sldChg chg="modSp add mod">
        <pc:chgData name="William Dixon" userId="04d1efa0-f364-47f5-8fe0-2dad62fad576" providerId="ADAL" clId="{D8043AA3-F4D4-56EB-9B91-A2ED5688C39E}" dt="2026-07-01T21:06:51.656" v="338" actId="20577"/>
        <pc:sldMkLst>
          <pc:docMk/>
          <pc:sldMk cId="108807323" sldId="2147483056"/>
        </pc:sldMkLst>
        <pc:spChg chg="mod">
          <ac:chgData name="William Dixon" userId="04d1efa0-f364-47f5-8fe0-2dad62fad576" providerId="ADAL" clId="{D8043AA3-F4D4-56EB-9B91-A2ED5688C39E}" dt="2026-07-01T21:06:51.656" v="338" actId="20577"/>
          <ac:spMkLst>
            <pc:docMk/>
            <pc:sldMk cId="108807323" sldId="2147483056"/>
            <ac:spMk id="2" creationId="{4E4BA448-5E98-E8A2-016D-F330E36839C3}"/>
          </ac:spMkLst>
        </pc:spChg>
      </pc:sldChg>
      <pc:sldChg chg="addSp modSp add mod">
        <pc:chgData name="William Dixon" userId="04d1efa0-f364-47f5-8fe0-2dad62fad576" providerId="ADAL" clId="{D8043AA3-F4D4-56EB-9B91-A2ED5688C39E}" dt="2026-07-01T21:22:05.098" v="349" actId="14100"/>
        <pc:sldMkLst>
          <pc:docMk/>
          <pc:sldMk cId="1914697108" sldId="2147483057"/>
        </pc:sldMkLst>
        <pc:spChg chg="mod">
          <ac:chgData name="William Dixon" userId="04d1efa0-f364-47f5-8fe0-2dad62fad576" providerId="ADAL" clId="{D8043AA3-F4D4-56EB-9B91-A2ED5688C39E}" dt="2026-07-01T21:21:35.347" v="342" actId="6549"/>
          <ac:spMkLst>
            <pc:docMk/>
            <pc:sldMk cId="1914697108" sldId="2147483057"/>
            <ac:spMk id="3" creationId="{F1596001-1A23-BA5C-421D-D0F31B37370E}"/>
          </ac:spMkLst>
        </pc:spChg>
        <pc:picChg chg="add mod">
          <ac:chgData name="William Dixon" userId="04d1efa0-f364-47f5-8fe0-2dad62fad576" providerId="ADAL" clId="{D8043AA3-F4D4-56EB-9B91-A2ED5688C39E}" dt="2026-07-01T21:22:05.098" v="349" actId="14100"/>
          <ac:picMkLst>
            <pc:docMk/>
            <pc:sldMk cId="1914697108" sldId="2147483057"/>
            <ac:picMk id="4" creationId="{EE505C7D-5E66-02AB-990D-730E426B86D9}"/>
          </ac:picMkLst>
        </pc:picChg>
      </pc:sldChg>
      <pc:sldChg chg="modSp add mod">
        <pc:chgData name="William Dixon" userId="04d1efa0-f364-47f5-8fe0-2dad62fad576" providerId="ADAL" clId="{D8043AA3-F4D4-56EB-9B91-A2ED5688C39E}" dt="2026-07-01T21:23:33.877" v="379" actId="20577"/>
        <pc:sldMkLst>
          <pc:docMk/>
          <pc:sldMk cId="3120900204" sldId="2147483058"/>
        </pc:sldMkLst>
        <pc:spChg chg="mod">
          <ac:chgData name="William Dixon" userId="04d1efa0-f364-47f5-8fe0-2dad62fad576" providerId="ADAL" clId="{D8043AA3-F4D4-56EB-9B91-A2ED5688C39E}" dt="2026-07-01T21:23:33.877" v="379" actId="20577"/>
          <ac:spMkLst>
            <pc:docMk/>
            <pc:sldMk cId="3120900204" sldId="2147483058"/>
            <ac:spMk id="3" creationId="{B63405A0-8621-7B43-1B99-42EC3DAC12B7}"/>
          </ac:spMkLst>
        </pc:spChg>
      </pc:sldChg>
      <pc:sldChg chg="add">
        <pc:chgData name="William Dixon" userId="04d1efa0-f364-47f5-8fe0-2dad62fad576" providerId="ADAL" clId="{D8043AA3-F4D4-56EB-9B91-A2ED5688C39E}" dt="2026-07-01T21:06:37.623" v="318"/>
        <pc:sldMkLst>
          <pc:docMk/>
          <pc:sldMk cId="1417833229" sldId="2147483059"/>
        </pc:sldMkLst>
      </pc:sldChg>
      <pc:sldChg chg="addSp modSp new mod modAnim">
        <pc:chgData name="William Dixon" userId="04d1efa0-f364-47f5-8fe0-2dad62fad576" providerId="ADAL" clId="{D8043AA3-F4D4-56EB-9B91-A2ED5688C39E}" dt="2026-07-02T06:20:04.757" v="501" actId="20577"/>
        <pc:sldMkLst>
          <pc:docMk/>
          <pc:sldMk cId="2343085412" sldId="2147483060"/>
        </pc:sldMkLst>
        <pc:spChg chg="mod">
          <ac:chgData name="William Dixon" userId="04d1efa0-f364-47f5-8fe0-2dad62fad576" providerId="ADAL" clId="{D8043AA3-F4D4-56EB-9B91-A2ED5688C39E}" dt="2026-07-02T06:17:25.149" v="399" actId="20577"/>
          <ac:spMkLst>
            <pc:docMk/>
            <pc:sldMk cId="2343085412" sldId="2147483060"/>
            <ac:spMk id="2" creationId="{E01BAFEC-0BC7-06B7-B2E7-2C038AAD7F24}"/>
          </ac:spMkLst>
        </pc:spChg>
        <pc:spChg chg="mod">
          <ac:chgData name="William Dixon" userId="04d1efa0-f364-47f5-8fe0-2dad62fad576" providerId="ADAL" clId="{D8043AA3-F4D4-56EB-9B91-A2ED5688C39E}" dt="2026-07-02T06:20:04.757" v="501" actId="20577"/>
          <ac:spMkLst>
            <pc:docMk/>
            <pc:sldMk cId="2343085412" sldId="2147483060"/>
            <ac:spMk id="3" creationId="{B43A5538-DA5D-DF13-A0B9-1081CA786209}"/>
          </ac:spMkLst>
        </pc:spChg>
        <pc:picChg chg="add mod">
          <ac:chgData name="William Dixon" userId="04d1efa0-f364-47f5-8fe0-2dad62fad576" providerId="ADAL" clId="{D8043AA3-F4D4-56EB-9B91-A2ED5688C39E}" dt="2026-07-02T06:17:49.182" v="404" actId="1076"/>
          <ac:picMkLst>
            <pc:docMk/>
            <pc:sldMk cId="2343085412" sldId="2147483060"/>
            <ac:picMk id="4" creationId="{82F48495-8FD8-0875-3F09-44AA7E137ACF}"/>
          </ac:picMkLst>
        </pc:picChg>
      </pc:sldChg>
    </pc:docChg>
  </pc:docChgLst>
</pc:chgInfo>
</file>

<file path=ppt/comments/modernComment_7FFFFDB3_54826B0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0C5E51A-CEC2-4C83-927B-9D345601577E}" authorId="{6B3B441F-A29F-740D-2052-0A251B01B3CE}" status="resolved" created="2025-07-09T10:41:51.751">
    <pc:sldMkLst xmlns:pc="http://schemas.microsoft.com/office/powerpoint/2013/main/command">
      <pc:docMk/>
      <pc:sldMk cId="61667432" sldId="2147483023"/>
    </pc:sldMkLst>
    <p188:replyLst>
      <p188:reply id="{CEDB0757-49D5-4EEE-8ABD-0C2CA2499423}" authorId="{6B3B441F-A29F-740D-2052-0A251B01B3CE}" created="2025-07-09T10:42:00.970">
        <p188:txBody>
          <a:bodyPr/>
          <a:lstStyle/>
          <a:p>
            <a:r>
              <a:rPr lang="en-GB"/>
              <a:t>(JOKE)</a:t>
            </a:r>
          </a:p>
        </p188:txBody>
      </p188:reply>
      <p188:reply id="{2B1105C2-A5D1-401B-AEE9-861491B2CE98}" authorId="{98E1875F-4A27-913A-1336-E18E9527A8AA}" created="2025-07-09T10:42:57.439">
        <p188:txBody>
          <a:bodyPr/>
          <a:lstStyle/>
          <a:p>
            <a:r>
              <a:rPr lang="en-US"/>
              <a:t>:D</a:t>
            </a:r>
          </a:p>
        </p188:txBody>
      </p188:reply>
      <p188:reply id="{AE1360D9-EC30-452A-B538-398FB3E2B06E}" authorId="{6B3B441F-A29F-740D-2052-0A251B01B3CE}" created="2025-07-09T10:47:08.341">
        <p188:txBody>
          <a:bodyPr/>
          <a:lstStyle/>
          <a:p>
            <a:r>
              <a:rPr lang="en-GB"/>
              <a:t>Worth trying to balance gender if possible. Not sure from names whether this is already balanced</a:t>
            </a:r>
          </a:p>
        </p188:txBody>
        <p188:extLst>
          <p:ext xmlns:p="http://schemas.openxmlformats.org/presentationml/2006/main" uri="{57CB4572-C831-44C2-8A1C-0ADB6CCDFE69}">
            <p223:reactions xmlns:p223="http://schemas.microsoft.com/office/powerpoint/2022/03/main">
              <p223:rxn type="👍">
                <p223:instance time="2025-07-09T11:32:24.135" authorId="{98E1875F-4A27-913A-1336-E18E9527A8AA}"/>
              </p223:rxn>
            </p223:reactions>
          </p:ext>
        </p188:extLst>
      </p188:reply>
    </p188:replyLst>
    <p188:txBody>
      <a:bodyPr/>
      <a:lstStyle/>
      <a:p>
        <a:r>
          <a:rPr lang="en-GB"/>
          <a:t>Can we put Sampurna in Group 3 so there are three Sams?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279D2-3022-0F43-8270-96943723D1E7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F1F0E-6255-6843-87BB-E111049CE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86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E1A18-1AA1-ED6F-C35D-2C0D59363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A9326-E6AB-BEAD-7C81-B2F4BD4C2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0991DB-9B6C-C41F-5DE1-A4ED3EBA9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4CD6F-A97A-58F0-DE7D-06998C1AD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04302-337E-4647-AF98-F1474C5F7A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oto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437985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0F9AA-42AC-47B9-B561-F8D915E7858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13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45383-3488-B246-BED1-E415D9FCEB0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46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2FC44-201F-07FA-C75A-5ECB49B72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29DF9-6BA7-7FBE-9843-EAF7F575C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D1397-EA3D-1B6E-749B-D7D602EF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C3576-EC13-F9E0-EA0C-A9CD36F4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14DBF-7A18-9FBB-7F6B-74032B3CB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4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F5375-A643-C89A-DBCC-004B82939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CD48E-388A-2330-7227-93C7914F5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26E25-85D9-63BD-52A8-9804A251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6299A-D7C7-6B89-8455-A5A5B065A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BDEC4-A595-7C3A-B659-951F2AD5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0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13F63F-E37A-EED0-4769-E0A8DE76A2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634D82-C892-E231-9093-175C877EE5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150CC-FBD7-D688-6E39-0CE01EE15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02839-4BDC-48BC-C0E0-43F99D6E2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1358D-6EEE-6DD7-BADD-188B745A4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9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559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7A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27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12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263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638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348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45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55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5A109-3FE2-6D84-96DF-361E80AC2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59ADB9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2E39A-7C59-820D-CD84-B2613CF44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D7238-91E8-FEAF-061D-69E64AA52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E0DA5-2821-B011-2D7D-B2B39B920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6DA9D-9D3A-5265-3FB4-AAC9CD6B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13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848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469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781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7C888-C62C-73F7-59AD-F2D6CB75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1B0C3D-3AE1-AA04-3505-04472872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1495D-A62C-5AAC-3D0B-CB5B28DE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18C26-71FF-567D-384B-7A9746ED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3156D-985B-35D6-71D7-7E14D1087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760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72ACD-F6FE-568E-CE07-FD0C47A8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7553C-3C1A-2061-80EF-E3FD2D954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CC415-29F5-9FFD-0548-A6DFCFD66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77866-958B-C61A-9376-3A638EDDE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38B70-7A4C-C71E-CDB0-32217DFC9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50709C-6BAB-5494-F032-1C23D791E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4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9D893-585F-DCD5-25E9-08FEB12D8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E2C9F-4CB5-A40D-1EC6-B4246582F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3F50E5-758F-6AD7-4921-17CCC2362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73CD80-09B3-E0C6-0882-60193FA04E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82C871-5871-1EE6-2961-3BBEEE87F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D5F51A-7BB9-D9CA-4C1E-504647247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E131CC-D6A8-2AE9-30A6-5EDB18650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7AE23E-BA4B-B3D0-B114-3CA9C4A0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8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3457-42C0-E170-2032-BC07AB386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49C8B9-8305-8601-A03C-534285F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440F10-AC48-31FB-9C38-788F77E79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9ED79D-6B68-31B4-4E8F-7D5E0094B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63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841D92-B414-3E62-69F2-B62A13B28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4BA0BE-E5F3-5D39-87A3-07FC3DD99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79935-E403-A054-6857-A2850A811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04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76FCC-590A-7CC4-208E-DE0D28184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378C9-74E6-F857-EBD1-FEAEFF2DB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6178A5-62F1-42F1-52F3-03AAF62B3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48B1A-99EC-7C40-CFB6-0EC4DCB3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1DA9D-92BA-8A7E-7075-FD80EA4D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DA2008-1430-6CC4-4AD1-FE0DDCE8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71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3E8F0-A7B8-D145-3337-B249C402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56481F-D5E8-D157-86DE-ADFDDE98E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033930-A561-2C70-1E59-CFE1720A4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7C1D1-55CB-11C0-11BD-2E0C9A2A7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88A3C-73AF-EC9E-21CE-57B096985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33BCA0-BE57-E8B9-9150-949EF49F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4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014624-3A42-AA9F-D895-88339D46E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D0C53-BB35-6AF6-F2DB-3B58CCB0A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48CBC-ED9E-462D-9C60-C26DA342F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B022EE-6FF9-8246-A4FC-4722901386DE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CEE6D-A655-87DC-3ACA-815B8BCC46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CF3B3-4D32-C6B7-9913-80E88D9D2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AD4D9E-CD7C-604F-A60F-09BAE369B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0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75ED3-6A11-40A3-B402-3921529EAC7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CDB99-C441-42AA-B5F6-158ACE8AC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06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56B76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microsoft.com/office/2018/10/relationships/comments" Target="../comments/modernComment_7FFFFDB3_54826B0D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290CE9-591C-0FB9-4417-5683C75E6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062" y="0"/>
            <a:ext cx="5675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71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D4307-2B1C-750A-F1D8-128497F54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3BA4C-FE4F-6D5D-9B96-C04F8638A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FBA27FD-472C-602A-7F49-EDF2E318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The Challenges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E57CA9-7B98-FEDB-BEEF-8ECAD740C23F}"/>
              </a:ext>
            </a:extLst>
          </p:cNvPr>
          <p:cNvGrpSpPr/>
          <p:nvPr/>
        </p:nvGrpSpPr>
        <p:grpSpPr>
          <a:xfrm>
            <a:off x="0" y="5954486"/>
            <a:ext cx="12192000" cy="903514"/>
            <a:chOff x="0" y="5954486"/>
            <a:chExt cx="12192000" cy="90351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665D22-8D28-8722-A0EE-EDD90B06E045}"/>
                </a:ext>
              </a:extLst>
            </p:cNvPr>
            <p:cNvGrpSpPr/>
            <p:nvPr/>
          </p:nvGrpSpPr>
          <p:grpSpPr>
            <a:xfrm>
              <a:off x="0" y="5954486"/>
              <a:ext cx="12192000" cy="903514"/>
              <a:chOff x="0" y="5954486"/>
              <a:chExt cx="12192000" cy="903514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063AA2B-85FA-6CB9-0F5B-EE3DEBC7FBBF}"/>
                  </a:ext>
                </a:extLst>
              </p:cNvPr>
              <p:cNvSpPr/>
              <p:nvPr/>
            </p:nvSpPr>
            <p:spPr>
              <a:xfrm>
                <a:off x="0" y="5954486"/>
                <a:ext cx="12192000" cy="903514"/>
              </a:xfrm>
              <a:prstGeom prst="rect">
                <a:avLst/>
              </a:prstGeom>
              <a:solidFill>
                <a:srgbClr val="0097A8"/>
              </a:solidFill>
              <a:ln>
                <a:solidFill>
                  <a:srgbClr val="0097A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4B84DE-CC78-C944-FBD9-444FAA31FE0A}"/>
                  </a:ext>
                </a:extLst>
              </p:cNvPr>
              <p:cNvSpPr txBox="1"/>
              <p:nvPr/>
            </p:nvSpPr>
            <p:spPr>
              <a:xfrm>
                <a:off x="127818" y="6063899"/>
                <a:ext cx="105413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Research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Question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A6572B-8DC5-1B3C-361D-EE53152F0575}"/>
                  </a:ext>
                </a:extLst>
              </p:cNvPr>
              <p:cNvSpPr txBox="1"/>
              <p:nvPr/>
            </p:nvSpPr>
            <p:spPr>
              <a:xfrm>
                <a:off x="1234720" y="6063899"/>
                <a:ext cx="11386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Protocol/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Grant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6E5CF2-2E21-34FC-9BFA-6C6457BA005A}"/>
                  </a:ext>
                </a:extLst>
              </p:cNvPr>
              <p:cNvSpPr txBox="1"/>
              <p:nvPr/>
            </p:nvSpPr>
            <p:spPr>
              <a:xfrm>
                <a:off x="2419049" y="6063899"/>
                <a:ext cx="11713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Platform/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Data flow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265173-940C-561A-842E-FD8D3F282812}"/>
                  </a:ext>
                </a:extLst>
              </p:cNvPr>
              <p:cNvSpPr txBox="1"/>
              <p:nvPr/>
            </p:nvSpPr>
            <p:spPr>
              <a:xfrm>
                <a:off x="3649735" y="6063899"/>
                <a:ext cx="8830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Data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items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CA89AA3-2F8C-DD6E-D54C-243E30F38DDB}"/>
                  </a:ext>
                </a:extLst>
              </p:cNvPr>
              <p:cNvSpPr txBox="1"/>
              <p:nvPr/>
            </p:nvSpPr>
            <p:spPr>
              <a:xfrm>
                <a:off x="4609613" y="6063899"/>
                <a:ext cx="15603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Recruitment/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Onboarding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7ED6ED-A597-EAD5-436A-1C5A5581F8BE}"/>
                  </a:ext>
                </a:extLst>
              </p:cNvPr>
              <p:cNvSpPr txBox="1"/>
              <p:nvPr/>
            </p:nvSpPr>
            <p:spPr>
              <a:xfrm>
                <a:off x="6246846" y="6063899"/>
                <a:ext cx="11522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Data Collection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159CD7-DC75-3E67-AB53-982AACC2D1E8}"/>
                  </a:ext>
                </a:extLst>
              </p:cNvPr>
              <p:cNvSpPr txBox="1"/>
              <p:nvPr/>
            </p:nvSpPr>
            <p:spPr>
              <a:xfrm>
                <a:off x="7476003" y="6063899"/>
                <a:ext cx="156035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Data Storage/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Linkage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CAAFE66-E57C-F258-B273-650FE0BF09E9}"/>
                  </a:ext>
                </a:extLst>
              </p:cNvPr>
              <p:cNvSpPr txBox="1"/>
              <p:nvPr/>
            </p:nvSpPr>
            <p:spPr>
              <a:xfrm>
                <a:off x="9113232" y="6063899"/>
                <a:ext cx="17517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Analysis, results &amp; feedback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3E33CF8-25DF-7219-C2F1-643EADE83301}"/>
                  </a:ext>
                </a:extLst>
              </p:cNvPr>
              <p:cNvSpPr txBox="1"/>
              <p:nvPr/>
            </p:nvSpPr>
            <p:spPr>
              <a:xfrm>
                <a:off x="10941836" y="6063899"/>
                <a:ext cx="11311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Onward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Sharing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0CE636-3EA7-4817-9B01-9AEDA6B8F64C}"/>
                </a:ext>
              </a:extLst>
            </p:cNvPr>
            <p:cNvSpPr txBox="1"/>
            <p:nvPr/>
          </p:nvSpPr>
          <p:spPr>
            <a:xfrm>
              <a:off x="1077595" y="623011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7420BC2-A96D-3D81-6985-C48A84FA95DC}"/>
                </a:ext>
              </a:extLst>
            </p:cNvPr>
            <p:cNvSpPr txBox="1"/>
            <p:nvPr/>
          </p:nvSpPr>
          <p:spPr>
            <a:xfrm>
              <a:off x="2192131" y="623011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1CDCBB-EC5E-3DD4-14AB-23DD5A367EF3}"/>
                </a:ext>
              </a:extLst>
            </p:cNvPr>
            <p:cNvSpPr txBox="1"/>
            <p:nvPr/>
          </p:nvSpPr>
          <p:spPr>
            <a:xfrm>
              <a:off x="3478792" y="622157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55DBB1-2562-B9D7-386A-984567D4CFF9}"/>
                </a:ext>
              </a:extLst>
            </p:cNvPr>
            <p:cNvSpPr txBox="1"/>
            <p:nvPr/>
          </p:nvSpPr>
          <p:spPr>
            <a:xfrm>
              <a:off x="4382695" y="622157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8017E2-76CE-D8A5-7783-D02AD7706B29}"/>
                </a:ext>
              </a:extLst>
            </p:cNvPr>
            <p:cNvSpPr txBox="1"/>
            <p:nvPr/>
          </p:nvSpPr>
          <p:spPr>
            <a:xfrm>
              <a:off x="6019928" y="623011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768C48-68E8-BBE9-48DB-46B384547B3D}"/>
                </a:ext>
              </a:extLst>
            </p:cNvPr>
            <p:cNvSpPr txBox="1"/>
            <p:nvPr/>
          </p:nvSpPr>
          <p:spPr>
            <a:xfrm>
              <a:off x="7308615" y="622157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FB95BE-5A0D-314D-3AE7-D52C9151B7F6}"/>
                </a:ext>
              </a:extLst>
            </p:cNvPr>
            <p:cNvSpPr txBox="1"/>
            <p:nvPr/>
          </p:nvSpPr>
          <p:spPr>
            <a:xfrm>
              <a:off x="8886315" y="622157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7F11D4-F24A-04E8-043F-3A7F084A4F80}"/>
                </a:ext>
              </a:extLst>
            </p:cNvPr>
            <p:cNvSpPr txBox="1"/>
            <p:nvPr/>
          </p:nvSpPr>
          <p:spPr>
            <a:xfrm>
              <a:off x="10767302" y="6230117"/>
              <a:ext cx="453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</p:grpSp>
      <p:pic>
        <p:nvPicPr>
          <p:cNvPr id="2050" name="Picture 2" descr="Stained wood 3D geometric interlocking puzzle pieces scattered about">
            <a:extLst>
              <a:ext uri="{FF2B5EF4-FFF2-40B4-BE49-F238E27FC236}">
                <a16:creationId xmlns:a16="http://schemas.microsoft.com/office/drawing/2014/main" id="{A806784C-18E9-74AB-EF9F-C51727478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3" b="5003"/>
          <a:stretch>
            <a:fillRect/>
          </a:stretch>
        </p:blipFill>
        <p:spPr bwMode="auto">
          <a:xfrm>
            <a:off x="838201" y="1558534"/>
            <a:ext cx="8800070" cy="413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C5E502E-813B-2FD7-D530-4F3FFBF2AA9E}"/>
              </a:ext>
            </a:extLst>
          </p:cNvPr>
          <p:cNvSpPr txBox="1">
            <a:spLocks/>
          </p:cNvSpPr>
          <p:nvPr/>
        </p:nvSpPr>
        <p:spPr>
          <a:xfrm>
            <a:off x="2133316" y="2303535"/>
            <a:ext cx="6512949" cy="2347784"/>
          </a:xfrm>
          <a:prstGeom prst="rect">
            <a:avLst/>
          </a:prstGeom>
          <a:solidFill>
            <a:srgbClr val="FFFFFF">
              <a:alpha val="85098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Despite case studies of good success, patient-generated health data (PGHD) research has not delivered at scale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“Lack of collective know-how”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90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574B6D-87FF-7672-9B90-84975DDD40BE}"/>
              </a:ext>
            </a:extLst>
          </p:cNvPr>
          <p:cNvSpPr txBox="1"/>
          <p:nvPr/>
        </p:nvSpPr>
        <p:spPr>
          <a:xfrm>
            <a:off x="5049971" y="2461764"/>
            <a:ext cx="49723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Health Research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from Home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82DB4B7-5F47-5A06-2AB8-BE772D1BA669}"/>
              </a:ext>
            </a:extLst>
          </p:cNvPr>
          <p:cNvSpPr/>
          <p:nvPr/>
        </p:nvSpPr>
        <p:spPr>
          <a:xfrm rot="2717755">
            <a:off x="3592303" y="2434230"/>
            <a:ext cx="734067" cy="162472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2B7D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0455E19-B37A-239C-1DC6-14CC26FFB3D7}"/>
              </a:ext>
            </a:extLst>
          </p:cNvPr>
          <p:cNvSpPr/>
          <p:nvPr/>
        </p:nvSpPr>
        <p:spPr>
          <a:xfrm rot="18882245" flipH="1">
            <a:off x="3592303" y="2434230"/>
            <a:ext cx="734067" cy="162472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52ADB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23D3F3D-5A65-2005-3F19-52A5DED6D2E6}"/>
              </a:ext>
            </a:extLst>
          </p:cNvPr>
          <p:cNvSpPr/>
          <p:nvPr/>
        </p:nvSpPr>
        <p:spPr>
          <a:xfrm rot="2717755">
            <a:off x="3592304" y="2434230"/>
            <a:ext cx="734067" cy="162472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2B7D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E0DA380-8C7C-97B7-AA8E-2EE5D5C7414E}"/>
              </a:ext>
            </a:extLst>
          </p:cNvPr>
          <p:cNvSpPr/>
          <p:nvPr/>
        </p:nvSpPr>
        <p:spPr>
          <a:xfrm rot="18882245" flipH="1">
            <a:off x="3592304" y="2434230"/>
            <a:ext cx="734067" cy="162472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52ADB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4CDA91B-5065-91FB-E7A0-158650AF5777}"/>
              </a:ext>
            </a:extLst>
          </p:cNvPr>
          <p:cNvSpPr/>
          <p:nvPr/>
        </p:nvSpPr>
        <p:spPr>
          <a:xfrm rot="2717755">
            <a:off x="3592303" y="2434230"/>
            <a:ext cx="734067" cy="162472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2B7D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3B6826B-12AA-8638-110F-E48EF0344564}"/>
              </a:ext>
            </a:extLst>
          </p:cNvPr>
          <p:cNvSpPr/>
          <p:nvPr/>
        </p:nvSpPr>
        <p:spPr>
          <a:xfrm rot="18882245" flipH="1">
            <a:off x="3592303" y="2434230"/>
            <a:ext cx="734067" cy="162472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52ADB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02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82DB4B7-5F47-5A06-2AB8-BE772D1BA669}"/>
              </a:ext>
            </a:extLst>
          </p:cNvPr>
          <p:cNvSpPr/>
          <p:nvPr/>
        </p:nvSpPr>
        <p:spPr>
          <a:xfrm>
            <a:off x="3133696" y="629811"/>
            <a:ext cx="2367579" cy="3772796"/>
          </a:xfrm>
          <a:prstGeom prst="roundRect">
            <a:avLst>
              <a:gd name="adj" fmla="val 19585"/>
            </a:avLst>
          </a:prstGeom>
          <a:noFill/>
          <a:ln w="57150">
            <a:solidFill>
              <a:srgbClr val="2B7D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0455E19-B37A-239C-1DC6-14CC26FFB3D7}"/>
              </a:ext>
            </a:extLst>
          </p:cNvPr>
          <p:cNvSpPr/>
          <p:nvPr/>
        </p:nvSpPr>
        <p:spPr>
          <a:xfrm rot="16200000" flipH="1">
            <a:off x="4292275" y="1783539"/>
            <a:ext cx="111309" cy="1746412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52ADB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23D3F3D-5A65-2005-3F19-52A5DED6D2E6}"/>
              </a:ext>
            </a:extLst>
          </p:cNvPr>
          <p:cNvSpPr/>
          <p:nvPr/>
        </p:nvSpPr>
        <p:spPr>
          <a:xfrm>
            <a:off x="4800574" y="2394559"/>
            <a:ext cx="72279" cy="452480"/>
          </a:xfrm>
          <a:prstGeom prst="roundRect">
            <a:avLst>
              <a:gd name="adj" fmla="val 50000"/>
            </a:avLst>
          </a:prstGeom>
          <a:solidFill>
            <a:srgbClr val="2B7DBB"/>
          </a:solidFill>
          <a:ln w="57150">
            <a:solidFill>
              <a:srgbClr val="2B7D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E0DA380-8C7C-97B7-AA8E-2EE5D5C7414E}"/>
              </a:ext>
            </a:extLst>
          </p:cNvPr>
          <p:cNvSpPr/>
          <p:nvPr/>
        </p:nvSpPr>
        <p:spPr>
          <a:xfrm rot="16200000" flipH="1">
            <a:off x="4170096" y="3783419"/>
            <a:ext cx="294781" cy="55870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52ADB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3B6826B-12AA-8638-110F-E48EF0344564}"/>
              </a:ext>
            </a:extLst>
          </p:cNvPr>
          <p:cNvSpPr/>
          <p:nvPr/>
        </p:nvSpPr>
        <p:spPr>
          <a:xfrm flipH="1">
            <a:off x="8375476" y="584733"/>
            <a:ext cx="713585" cy="3792139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52ADB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23B601-7166-DC41-1055-8D07E0A596B7}"/>
              </a:ext>
            </a:extLst>
          </p:cNvPr>
          <p:cNvSpPr txBox="1"/>
          <p:nvPr/>
        </p:nvSpPr>
        <p:spPr>
          <a:xfrm>
            <a:off x="329855" y="4829023"/>
            <a:ext cx="112250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Share best practice for using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B7DBB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smartphones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B7DBB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wearables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population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health research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4CDA91B-5065-91FB-E7A0-158650AF5777}"/>
              </a:ext>
            </a:extLst>
          </p:cNvPr>
          <p:cNvSpPr/>
          <p:nvPr/>
        </p:nvSpPr>
        <p:spPr>
          <a:xfrm rot="5400000">
            <a:off x="8359243" y="1869110"/>
            <a:ext cx="734067" cy="112938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57150">
            <a:solidFill>
              <a:srgbClr val="2B7D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779F82E-85FF-6927-042C-307792468B9D}"/>
              </a:ext>
            </a:extLst>
          </p:cNvPr>
          <p:cNvGrpSpPr>
            <a:grpSpLocks noChangeAspect="1"/>
          </p:cNvGrpSpPr>
          <p:nvPr/>
        </p:nvGrpSpPr>
        <p:grpSpPr>
          <a:xfrm>
            <a:off x="8698229" y="816161"/>
            <a:ext cx="80011" cy="444193"/>
            <a:chOff x="2423160" y="857250"/>
            <a:chExt cx="110490" cy="61341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DB88465-5A29-0432-49F9-1E20702A8AE6}"/>
                </a:ext>
              </a:extLst>
            </p:cNvPr>
            <p:cNvSpPr/>
            <p:nvPr/>
          </p:nvSpPr>
          <p:spPr>
            <a:xfrm flipH="1">
              <a:off x="2423160" y="857250"/>
              <a:ext cx="102870" cy="114300"/>
            </a:xfrm>
            <a:prstGeom prst="ellipse">
              <a:avLst/>
            </a:prstGeom>
            <a:solidFill>
              <a:srgbClr val="52ADB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ECBB9E2-A523-E3CC-FCA7-D6DFF13A2807}"/>
                </a:ext>
              </a:extLst>
            </p:cNvPr>
            <p:cNvSpPr/>
            <p:nvPr/>
          </p:nvSpPr>
          <p:spPr>
            <a:xfrm flipH="1">
              <a:off x="2426970" y="1101090"/>
              <a:ext cx="102870" cy="114300"/>
            </a:xfrm>
            <a:prstGeom prst="ellipse">
              <a:avLst/>
            </a:prstGeom>
            <a:solidFill>
              <a:srgbClr val="52ADB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738325E-8424-D779-71B4-681626E849AA}"/>
                </a:ext>
              </a:extLst>
            </p:cNvPr>
            <p:cNvSpPr/>
            <p:nvPr/>
          </p:nvSpPr>
          <p:spPr>
            <a:xfrm flipH="1">
              <a:off x="2430780" y="1356360"/>
              <a:ext cx="102870" cy="114300"/>
            </a:xfrm>
            <a:prstGeom prst="ellipse">
              <a:avLst/>
            </a:prstGeom>
            <a:solidFill>
              <a:srgbClr val="52ADB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1501EB3-F3EE-3864-97F8-9218B5A831C4}"/>
              </a:ext>
            </a:extLst>
          </p:cNvPr>
          <p:cNvGrpSpPr>
            <a:grpSpLocks noChangeAspect="1"/>
          </p:cNvGrpSpPr>
          <p:nvPr/>
        </p:nvGrpSpPr>
        <p:grpSpPr>
          <a:xfrm>
            <a:off x="8457189" y="2223665"/>
            <a:ext cx="538171" cy="488735"/>
            <a:chOff x="2221085" y="2267857"/>
            <a:chExt cx="3468182" cy="31496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82849B1-687D-B15B-3F9C-1D072F6B5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9967" y="2267857"/>
              <a:ext cx="3289300" cy="314960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182C7D-39EA-E0A6-1F84-B9B01F62DD0D}"/>
                </a:ext>
              </a:extLst>
            </p:cNvPr>
            <p:cNvSpPr/>
            <p:nvPr/>
          </p:nvSpPr>
          <p:spPr>
            <a:xfrm rot="18883369">
              <a:off x="2495707" y="3888497"/>
              <a:ext cx="1074057" cy="16233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050632-5E9D-FAB0-C4DB-C5FAD33614D0}"/>
                </a:ext>
              </a:extLst>
            </p:cNvPr>
            <p:cNvSpPr/>
            <p:nvPr/>
          </p:nvSpPr>
          <p:spPr>
            <a:xfrm rot="2719917">
              <a:off x="4316121" y="3950621"/>
              <a:ext cx="1074057" cy="16233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4382FA1-FDF5-9FF5-709D-C823686E001A}"/>
              </a:ext>
            </a:extLst>
          </p:cNvPr>
          <p:cNvSpPr txBox="1"/>
          <p:nvPr/>
        </p:nvSpPr>
        <p:spPr>
          <a:xfrm flipH="1">
            <a:off x="3329091" y="2729664"/>
            <a:ext cx="31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2ADB7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3CB971-7733-F319-0D90-9EE46E339272}"/>
              </a:ext>
            </a:extLst>
          </p:cNvPr>
          <p:cNvSpPr txBox="1"/>
          <p:nvPr/>
        </p:nvSpPr>
        <p:spPr>
          <a:xfrm flipH="1">
            <a:off x="4983727" y="2762880"/>
            <a:ext cx="8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2ADB7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26CBB3-DEFB-D838-2D5C-F93A176CA195}"/>
              </a:ext>
            </a:extLst>
          </p:cNvPr>
          <p:cNvSpPr txBox="1"/>
          <p:nvPr/>
        </p:nvSpPr>
        <p:spPr>
          <a:xfrm>
            <a:off x="3540595" y="1177254"/>
            <a:ext cx="1634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bad is your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2ADB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today?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03EB73-7B90-7898-E692-FAC848E79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7" y="123139"/>
            <a:ext cx="2861444" cy="81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17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7 -0.00115 L -0.03893 -0.00115 " pathEditMode="relative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E97B-C031-C034-5743-8F4B0DA3D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Purpose, vision, mission, values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D0580B-EB8E-5B81-C33C-DC50C5EB37D4}"/>
              </a:ext>
            </a:extLst>
          </p:cNvPr>
          <p:cNvSpPr/>
          <p:nvPr/>
        </p:nvSpPr>
        <p:spPr>
          <a:xfrm>
            <a:off x="1904998" y="5447847"/>
            <a:ext cx="10058401" cy="1132115"/>
          </a:xfrm>
          <a:prstGeom prst="rect">
            <a:avLst/>
          </a:prstGeom>
          <a:solidFill>
            <a:srgbClr val="0097A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97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values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Creating a cross-sector environment and public partnership where excellent ideas will thrive, inclusive of all perspectives and disciplines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D2698E-725A-14D2-6166-D144BFC796AA}"/>
              </a:ext>
            </a:extLst>
          </p:cNvPr>
          <p:cNvSpPr/>
          <p:nvPr/>
        </p:nvSpPr>
        <p:spPr>
          <a:xfrm>
            <a:off x="1904998" y="4169230"/>
            <a:ext cx="10058401" cy="1132115"/>
          </a:xfrm>
          <a:prstGeom prst="rect">
            <a:avLst/>
          </a:prstGeom>
          <a:solidFill>
            <a:srgbClr val="0097A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97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mission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build a collaborative community sharing know-how, skills and experience to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catalyse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enable future ‘Health Research from Home’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9CF8AC-C316-8451-E151-8C3131B50E2D}"/>
              </a:ext>
            </a:extLst>
          </p:cNvPr>
          <p:cNvSpPr/>
          <p:nvPr/>
        </p:nvSpPr>
        <p:spPr>
          <a:xfrm>
            <a:off x="1904998" y="2878814"/>
            <a:ext cx="10058401" cy="1132115"/>
          </a:xfrm>
          <a:prstGeom prst="rect">
            <a:avLst/>
          </a:prstGeom>
          <a:solidFill>
            <a:srgbClr val="0097A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97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vision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make the UK a world-leader in large-scale, high quality health research using smartphones and wearables, with linkage to national health data assets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3F858F-BAE6-9034-E2DC-987E85477ABC}"/>
              </a:ext>
            </a:extLst>
          </p:cNvPr>
          <p:cNvSpPr/>
          <p:nvPr/>
        </p:nvSpPr>
        <p:spPr>
          <a:xfrm>
            <a:off x="1904998" y="1600197"/>
            <a:ext cx="10058401" cy="1132115"/>
          </a:xfrm>
          <a:prstGeom prst="rect">
            <a:avLst/>
          </a:prstGeom>
          <a:solidFill>
            <a:srgbClr val="0097A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97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purpose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improve the lives of people living with long-term conditions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645F30-A2F1-CA92-4BFD-28B46916F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04" y="1600196"/>
            <a:ext cx="1126280" cy="11321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C702F5-0B85-33E6-1367-8178DBC7E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78" y="4169230"/>
            <a:ext cx="1135040" cy="11321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E672F1-A407-45E6-4E90-AAC4A5F6C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78" y="5447847"/>
            <a:ext cx="1139822" cy="11310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7522E9-4A33-BA3A-83AC-49C469F717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78" t="10046" r="3062" b="2874"/>
          <a:stretch/>
        </p:blipFill>
        <p:spPr>
          <a:xfrm>
            <a:off x="637205" y="2878814"/>
            <a:ext cx="1126280" cy="1143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9DFBBE-FF48-1D39-63E8-D29E753AF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249" y="230189"/>
            <a:ext cx="1985735" cy="70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6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29C9C-69A9-2780-ACE8-970058FAB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49AA8-F8D5-06F4-839B-7F684DC60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Opening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76A85-EA12-8785-7815-B94BE7D84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Introduction to Health Research from Home</a:t>
            </a:r>
          </a:p>
          <a:p>
            <a:r>
              <a:rPr lang="en-US" b="1"/>
              <a:t>Purpose of the grant writing retreat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Agenda for the event</a:t>
            </a:r>
          </a:p>
          <a:p>
            <a:pPr lvl="1"/>
            <a:r>
              <a:rPr lang="en-US">
                <a:solidFill>
                  <a:schemeClr val="bg1">
                    <a:lumMod val="75000"/>
                  </a:schemeClr>
                </a:solidFill>
              </a:rPr>
              <a:t>And introduction to the faculty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Getting to know you</a:t>
            </a:r>
          </a:p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295E97-CC00-2793-3AD8-22B8839AB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B70ED8-0FEE-2811-601A-7DC594BBE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102" y="3094390"/>
            <a:ext cx="6040395" cy="339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12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A3D9A-7FE8-35D2-A4E0-A20DEB10D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the grant writing retreat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8B8CC-6EDE-77D3-1E16-7F3EC1D1B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US"/>
              <a:t>To help you present a better (and successful) grant application, with particular focus on grants specific to smartphones and wearables</a:t>
            </a:r>
          </a:p>
          <a:p>
            <a:endParaRPr lang="en-US"/>
          </a:p>
          <a:p>
            <a:pPr lvl="1"/>
            <a:r>
              <a:rPr lang="en-US"/>
              <a:t>Background </a:t>
            </a:r>
          </a:p>
          <a:p>
            <a:pPr lvl="1"/>
            <a:r>
              <a:rPr lang="en-US"/>
              <a:t>Aims and objectives</a:t>
            </a:r>
          </a:p>
          <a:p>
            <a:pPr lvl="1"/>
            <a:r>
              <a:rPr lang="en-US"/>
              <a:t>Methods</a:t>
            </a:r>
          </a:p>
          <a:p>
            <a:pPr lvl="1"/>
            <a:r>
              <a:rPr lang="en-US"/>
              <a:t>PPIE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  <a:p>
            <a:pPr lvl="1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7D2108-AA5D-8E8A-9EEE-694135919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928551"/>
            <a:ext cx="5099988" cy="356432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835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94724E-915D-2D26-E986-9AEF520B3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779" y="370702"/>
            <a:ext cx="9448442" cy="6349510"/>
          </a:xfrm>
          <a:prstGeom prst="rect">
            <a:avLst/>
          </a:prstGeom>
        </p:spPr>
      </p:pic>
      <p:pic>
        <p:nvPicPr>
          <p:cNvPr id="1026" name="Picture 2" descr="The Transforming Schema — My Teaching Cupboard">
            <a:extLst>
              <a:ext uri="{FF2B5EF4-FFF2-40B4-BE49-F238E27FC236}">
                <a16:creationId xmlns:a16="http://schemas.microsoft.com/office/drawing/2014/main" id="{73CEB40D-A626-E98A-3ACE-48B4A5058E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/>
          <a:stretch>
            <a:fillRect/>
          </a:stretch>
        </p:blipFill>
        <p:spPr bwMode="auto">
          <a:xfrm>
            <a:off x="1519880" y="38100"/>
            <a:ext cx="9656119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2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237FA-2557-3AA5-5CDA-B5FAB3B04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BA448-5E98-E8A2-016D-F330E3683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Opening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AB12F-8227-D8EC-7ECE-04028CF9E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Introduction to Health Research from Home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Purpose of the grant writing retreat</a:t>
            </a:r>
          </a:p>
          <a:p>
            <a:r>
              <a:rPr lang="en-US" b="1"/>
              <a:t>Agenda for the event</a:t>
            </a:r>
          </a:p>
          <a:p>
            <a:pPr lvl="1"/>
            <a:r>
              <a:rPr lang="en-US" b="1"/>
              <a:t>And introduction to the faculty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Getting to know you</a:t>
            </a:r>
          </a:p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173C8-95DC-975C-99A0-0B66399C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88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077F1-4D9E-131D-0ED0-64BB6386D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to the faculty</a:t>
            </a:r>
          </a:p>
        </p:txBody>
      </p:sp>
      <p:pic>
        <p:nvPicPr>
          <p:cNvPr id="1026" name="Picture 2" descr="Top 10 Most-Friendly Dog Breeds">
            <a:extLst>
              <a:ext uri="{FF2B5EF4-FFF2-40B4-BE49-F238E27FC236}">
                <a16:creationId xmlns:a16="http://schemas.microsoft.com/office/drawing/2014/main" id="{F11CD6FD-1A5E-3044-6A1C-8A377D8FD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181548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BB026A-AD0E-22C5-2B53-4469778CF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84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964105-1DA8-60CF-4A6E-8DAE91089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551"/>
            <a:ext cx="7772400" cy="623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2EFF98-4905-6D02-7277-7F9BF1CC1325}"/>
              </a:ext>
            </a:extLst>
          </p:cNvPr>
          <p:cNvSpPr/>
          <p:nvPr/>
        </p:nvSpPr>
        <p:spPr>
          <a:xfrm>
            <a:off x="2209800" y="1520167"/>
            <a:ext cx="7772400" cy="5319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7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6F0DC-D9CE-FB78-A783-4A8654E50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ED045-EAAE-A8CD-A251-F0990B1BF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Opening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6E6FF-D47A-59E4-18EC-D5D022940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Introduction to Health Research from Home</a:t>
            </a:r>
          </a:p>
          <a:p>
            <a:r>
              <a:rPr lang="en-US"/>
              <a:t>Purpose of the grant writing retreat</a:t>
            </a:r>
          </a:p>
          <a:p>
            <a:r>
              <a:rPr lang="en-US"/>
              <a:t>Agenda for the event</a:t>
            </a:r>
          </a:p>
          <a:p>
            <a:pPr lvl="1"/>
            <a:r>
              <a:rPr lang="en-US"/>
              <a:t>And introduction to the faculty</a:t>
            </a:r>
          </a:p>
          <a:p>
            <a:r>
              <a:rPr lang="en-US"/>
              <a:t>Getting to know you</a:t>
            </a:r>
          </a:p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D40EB0-9DF3-05FB-177C-519B4ECBC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93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EE0AA-6935-D630-7D98-2175B56FC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D5D33-31F3-8AC3-62FF-FDA90B5C2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Will Dixon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BBB1F-D6CF-BE4D-0668-96372264E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CF5C83-C52F-1F13-DE30-933730346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BD8CE8-01AC-9588-FA73-405B448E767D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842234" cy="5167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Prof of Digital Epidemiology</a:t>
            </a:r>
          </a:p>
          <a:p>
            <a:r>
              <a:rPr lang="en-US" dirty="0"/>
              <a:t>Consultant Rheumatologist</a:t>
            </a:r>
          </a:p>
          <a:p>
            <a:r>
              <a:rPr lang="en-US" dirty="0"/>
              <a:t>Lead for Health Research from Home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Adjusting to life with a dog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08AE92-E095-3FAB-E2AF-C894AB4965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051" b="36551"/>
          <a:stretch>
            <a:fillRect/>
          </a:stretch>
        </p:blipFill>
        <p:spPr>
          <a:xfrm>
            <a:off x="680859" y="1690688"/>
            <a:ext cx="42739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58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6B56B-21F1-7EA5-6F04-7002402C6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4C7FC5-A4CD-5ACB-00C2-AFF00CECF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551"/>
            <a:ext cx="7772400" cy="623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8A8A6FA-C35F-48C2-0EBE-739203B78E11}"/>
              </a:ext>
            </a:extLst>
          </p:cNvPr>
          <p:cNvSpPr/>
          <p:nvPr/>
        </p:nvSpPr>
        <p:spPr>
          <a:xfrm>
            <a:off x="2209800" y="2041163"/>
            <a:ext cx="7772400" cy="5319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1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7B2A3-A4C8-030D-B026-DC413EDEA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Pitches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D41D6-7E3C-9F32-C543-F6E431C80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34351" cy="4351338"/>
          </a:xfrm>
        </p:spPr>
        <p:txBody>
          <a:bodyPr>
            <a:normAutofit/>
          </a:bodyPr>
          <a:lstStyle/>
          <a:p>
            <a:r>
              <a:rPr lang="en-US" dirty="0"/>
              <a:t>5min presentation of a study idea using smartphones +/or wearables</a:t>
            </a:r>
          </a:p>
          <a:p>
            <a:r>
              <a:rPr lang="en-US" dirty="0"/>
              <a:t>To include</a:t>
            </a:r>
          </a:p>
          <a:p>
            <a:pPr lvl="1"/>
            <a:r>
              <a:rPr lang="en-US" dirty="0"/>
              <a:t>Background/ motivation</a:t>
            </a:r>
          </a:p>
          <a:p>
            <a:pPr lvl="1"/>
            <a:r>
              <a:rPr lang="en-US" dirty="0"/>
              <a:t>Aims and objectives</a:t>
            </a:r>
          </a:p>
          <a:p>
            <a:pPr lvl="1"/>
            <a:r>
              <a:rPr lang="en-US" dirty="0"/>
              <a:t>Methods e.g.</a:t>
            </a:r>
          </a:p>
          <a:p>
            <a:pPr lvl="2"/>
            <a:r>
              <a:rPr lang="en-US" dirty="0"/>
              <a:t>Population, what data is collected and how, analysis plan</a:t>
            </a:r>
          </a:p>
          <a:p>
            <a:endParaRPr lang="en-US" dirty="0"/>
          </a:p>
          <a:p>
            <a:r>
              <a:rPr lang="en-US" dirty="0"/>
              <a:t>Each group of 5-6 to select a project to take forwards</a:t>
            </a:r>
          </a:p>
        </p:txBody>
      </p:sp>
    </p:spTree>
    <p:extLst>
      <p:ext uri="{BB962C8B-B14F-4D97-AF65-F5344CB8AC3E}">
        <p14:creationId xmlns:p14="http://schemas.microsoft.com/office/powerpoint/2010/main" val="3348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C448D-3537-8595-4B26-6F73A7605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2C4B1-1AC3-A4A3-F9B1-BDF11271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Pitches v1</a:t>
            </a:r>
            <a:br>
              <a:rPr lang="en-US" dirty="0"/>
            </a:br>
            <a:r>
              <a:rPr lang="en-US" sz="4000" b="0" dirty="0"/>
              <a:t>Two academics with public contributors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ACD5B-305E-D116-828A-2ACA03A87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4667"/>
          </a:xfrm>
        </p:spPr>
        <p:txBody>
          <a:bodyPr>
            <a:normAutofit/>
          </a:bodyPr>
          <a:lstStyle/>
          <a:p>
            <a:r>
              <a:rPr lang="en-US" dirty="0"/>
              <a:t>Divided into three groups</a:t>
            </a:r>
          </a:p>
          <a:p>
            <a:endParaRPr lang="en-US" b="1" dirty="0"/>
          </a:p>
          <a:p>
            <a:r>
              <a:rPr lang="en-US" b="1" dirty="0"/>
              <a:t>Group 1</a:t>
            </a:r>
          </a:p>
          <a:p>
            <a:pPr lvl="1"/>
            <a:r>
              <a:rPr lang="en-US" dirty="0"/>
              <a:t>Will, Leila, Lissie, Giada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r>
              <a:rPr lang="en-US" b="1" dirty="0"/>
              <a:t>Group 2</a:t>
            </a:r>
          </a:p>
          <a:p>
            <a:pPr lvl="1"/>
            <a:r>
              <a:rPr lang="en-US" dirty="0"/>
              <a:t>Charlotte, Jane, Omar</a:t>
            </a:r>
          </a:p>
          <a:p>
            <a:pPr lvl="1"/>
            <a:endParaRPr lang="en-US" dirty="0"/>
          </a:p>
          <a:p>
            <a:r>
              <a:rPr lang="en-US" b="1" dirty="0"/>
              <a:t>Group 3</a:t>
            </a:r>
          </a:p>
          <a:p>
            <a:pPr lvl="1"/>
            <a:r>
              <a:rPr lang="en-US" dirty="0"/>
              <a:t>Sabine, </a:t>
            </a:r>
            <a:r>
              <a:rPr lang="en-US" dirty="0">
                <a:solidFill>
                  <a:srgbClr val="FF0000"/>
                </a:solidFill>
              </a:rPr>
              <a:t>Charlie</a:t>
            </a:r>
            <a:r>
              <a:rPr lang="en-US" dirty="0"/>
              <a:t>, Lynn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350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9BA4E-C714-FA15-279C-0A57E3DE1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F45C-8FAB-EB3E-A0FE-1A99A20D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7A8"/>
                </a:solidFill>
              </a:rPr>
              <a:t>Charlie Stockton-Powdrell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248BB-C4AD-36E2-426B-F488982B0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EADE01-0C34-5369-8D5A-2407C4FA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F167017-1083-BFB0-3CB3-73AB6D50DFD5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Information Systems </a:t>
            </a:r>
            <a:r>
              <a:rPr lang="en-US" dirty="0" err="1"/>
              <a:t>Programme</a:t>
            </a:r>
            <a:r>
              <a:rPr lang="en-US" dirty="0"/>
              <a:t> Manager </a:t>
            </a:r>
          </a:p>
          <a:p>
            <a:r>
              <a:rPr lang="en-US" dirty="0"/>
              <a:t>Lead for Digital Health Software Team</a:t>
            </a:r>
          </a:p>
          <a:p>
            <a:endParaRPr lang="en-US" b="1" dirty="0"/>
          </a:p>
          <a:p>
            <a:endParaRPr lang="en-US" dirty="0"/>
          </a:p>
          <a:p>
            <a:r>
              <a:rPr lang="en-US" dirty="0"/>
              <a:t>Hugo Da Boss rules the roost &amp; often demands belly rubs during my working day!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C71D13-2FEA-C49E-E71B-771537389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6" t="11344" r="5630" b="12814"/>
          <a:stretch>
            <a:fillRect/>
          </a:stretch>
        </p:blipFill>
        <p:spPr>
          <a:xfrm>
            <a:off x="1013245" y="1433383"/>
            <a:ext cx="3842960" cy="48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7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B9349-7E40-07A5-33F1-25C59ED07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63FBD0-EF8C-78E7-116A-95924A6DA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551"/>
            <a:ext cx="7772400" cy="623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91E3B7-A329-C8C9-5EE8-E28B20ACB5DB}"/>
              </a:ext>
            </a:extLst>
          </p:cNvPr>
          <p:cNvSpPr/>
          <p:nvPr/>
        </p:nvSpPr>
        <p:spPr>
          <a:xfrm>
            <a:off x="2209800" y="3163041"/>
            <a:ext cx="7772400" cy="7816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66A1A-3DFA-8707-002C-BB8B7B18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FCE59-3B40-0F92-DEBE-600A035E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Charlotte Sharp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47C9-D77E-D7BF-9D31-88B77D78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A28FC-9146-52A4-2500-1FC097540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364C28-2C3D-FF8D-176A-9D31C8CDC072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Honorary Senior Clinical Lecturer</a:t>
            </a:r>
          </a:p>
          <a:p>
            <a:r>
              <a:rPr lang="en-US"/>
              <a:t>Consultant Rheumatologist</a:t>
            </a:r>
          </a:p>
          <a:p>
            <a:r>
              <a:rPr lang="en-US"/>
              <a:t>Academic lead for patient and public involvement and engagement</a:t>
            </a:r>
          </a:p>
          <a:p>
            <a:endParaRPr lang="en-US"/>
          </a:p>
          <a:p>
            <a:r>
              <a:rPr lang="en-US"/>
              <a:t>My toughest role in life is coaching u9s football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56" t="22120" r="29728" b="56229"/>
          <a:stretch/>
        </p:blipFill>
        <p:spPr>
          <a:xfrm>
            <a:off x="838200" y="1690688"/>
            <a:ext cx="4052046" cy="483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12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CE563-832C-4666-9379-55509CCFA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ADEB9-DE55-9BB6-D217-447118F50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Jane Taylor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FE4A4-A721-0B0C-4614-17AB762F9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BAFF9-9DC4-EFB2-4067-7DC8D22EB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9C8956-987B-3D23-F435-F9A53EBC2AB3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/>
              <a:t>Public Contributor – co-produced research for over 20 years as both a patient and a carer.</a:t>
            </a:r>
          </a:p>
          <a:p>
            <a:endParaRPr lang="en-US" sz="3000"/>
          </a:p>
          <a:p>
            <a:r>
              <a:rPr lang="en-US" sz="3000"/>
              <a:t>Worked with a number of research </a:t>
            </a:r>
            <a:r>
              <a:rPr lang="en-US" sz="3000" err="1"/>
              <a:t>organisations</a:t>
            </a:r>
            <a:r>
              <a:rPr lang="en-US" sz="3000"/>
              <a:t> and funders, national and international, to encourage the involvement of patients/carers in all aspects of the research process.</a:t>
            </a:r>
          </a:p>
          <a:p>
            <a:endParaRPr lang="en-US" sz="3000"/>
          </a:p>
          <a:p>
            <a:r>
              <a:rPr lang="en-US" sz="3000"/>
              <a:t>She's also a carer and part time academic so any spare time is usually spent watching Netflix with a bottle of wine!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A person wearing sunglasses smiling&#10;&#10;AI-generated content may be incorrect.">
            <a:extLst>
              <a:ext uri="{FF2B5EF4-FFF2-40B4-BE49-F238E27FC236}">
                <a16:creationId xmlns:a16="http://schemas.microsoft.com/office/drawing/2014/main" id="{253DD829-5E4B-8944-B6DF-D2D1267D2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68" y="1730076"/>
            <a:ext cx="4023670" cy="38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2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04AAF-E19B-423C-D3B8-28641A053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863326-B977-1F0B-0949-0C80772F8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551"/>
            <a:ext cx="7772400" cy="623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839E50-A018-21DE-0B3B-1DF483A2EB11}"/>
              </a:ext>
            </a:extLst>
          </p:cNvPr>
          <p:cNvSpPr/>
          <p:nvPr/>
        </p:nvSpPr>
        <p:spPr>
          <a:xfrm>
            <a:off x="2209800" y="3917951"/>
            <a:ext cx="7772400" cy="13132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5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99E7F-FFFD-5F78-72B3-2B3C4514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Advice clinics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A9E97-8A4C-8DFA-A77B-69EFF0B5A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4667"/>
          </a:xfrm>
        </p:spPr>
        <p:txBody>
          <a:bodyPr>
            <a:normAutofit/>
          </a:bodyPr>
          <a:lstStyle/>
          <a:p>
            <a:r>
              <a:rPr lang="en-US" b="1" dirty="0"/>
              <a:t>PPIE</a:t>
            </a:r>
          </a:p>
          <a:p>
            <a:pPr lvl="1"/>
            <a:r>
              <a:rPr lang="en-US" dirty="0"/>
              <a:t>Charlotte, Lissie, Lynn, Jane and Leila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r>
              <a:rPr lang="en-US" b="1" dirty="0"/>
              <a:t>Information Governance</a:t>
            </a:r>
          </a:p>
          <a:p>
            <a:pPr lvl="1"/>
            <a:r>
              <a:rPr lang="en-US" dirty="0"/>
              <a:t>Elaine and Rachel</a:t>
            </a:r>
          </a:p>
          <a:p>
            <a:pPr lvl="1"/>
            <a:endParaRPr lang="en-US" dirty="0"/>
          </a:p>
          <a:p>
            <a:r>
              <a:rPr lang="en-US" b="1" dirty="0"/>
              <a:t>Technology</a:t>
            </a:r>
          </a:p>
          <a:p>
            <a:pPr lvl="1"/>
            <a:r>
              <a:rPr lang="en-US" dirty="0"/>
              <a:t>Giada and Omar</a:t>
            </a:r>
          </a:p>
          <a:p>
            <a:pPr lvl="1"/>
            <a:endParaRPr lang="en-US" dirty="0"/>
          </a:p>
          <a:p>
            <a:r>
              <a:rPr lang="en-US" dirty="0"/>
              <a:t>Incorporate your learning into your Day 2 pitches</a:t>
            </a:r>
          </a:p>
        </p:txBody>
      </p:sp>
    </p:spTree>
    <p:extLst>
      <p:ext uri="{BB962C8B-B14F-4D97-AF65-F5344CB8AC3E}">
        <p14:creationId xmlns:p14="http://schemas.microsoft.com/office/powerpoint/2010/main" val="715682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CD96B-0DD9-9FCE-30B4-8AE81FDDB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18722-A58B-957A-9AF4-88F34DC81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Opening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75224-949C-401E-84BD-A8729D53D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/>
              <a:t>Introduction to Health Research from Home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Purpose of the grant writing retreat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Agenda for the event</a:t>
            </a:r>
          </a:p>
          <a:p>
            <a:pPr lvl="1"/>
            <a:r>
              <a:rPr lang="en-US">
                <a:solidFill>
                  <a:schemeClr val="bg1">
                    <a:lumMod val="75000"/>
                  </a:schemeClr>
                </a:solidFill>
              </a:rPr>
              <a:t>And introduction to the faculty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Getting to know you</a:t>
            </a:r>
          </a:p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333654-89A0-9653-9B95-F15278C96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39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66A1A-3DFA-8707-002C-BB8B7B18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FCE59-3B40-0F92-DEBE-600A035E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97A8"/>
                </a:solidFill>
              </a:rPr>
              <a:t>Leila Hamrang</a:t>
            </a:r>
            <a:endParaRPr lang="en-US" b="1">
              <a:solidFill>
                <a:srgbClr val="0097A8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47C9-D77E-D7BF-9D31-88B77D78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A28FC-9146-52A4-2500-1FC097540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364C28-2C3D-FF8D-176A-9D31C8CDC072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Public Contributor working with clinical researchers to improve public/patient engagement</a:t>
            </a:r>
            <a:endParaRPr lang="en-GB"/>
          </a:p>
          <a:p>
            <a:r>
              <a:rPr lang="en-GB"/>
              <a:t>Co-applicant </a:t>
            </a:r>
            <a:endParaRPr lang="en-US"/>
          </a:p>
          <a:p>
            <a:endParaRPr lang="en-US"/>
          </a:p>
          <a:p>
            <a:r>
              <a:rPr lang="en-US"/>
              <a:t>Enjoys </a:t>
            </a:r>
            <a:r>
              <a:rPr lang="en-GB"/>
              <a:t>playing wheelchair rugby and basketball, sailing and being creative!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B4FF72-36F1-200C-95F5-A9D4832E3A51}"/>
              </a:ext>
            </a:extLst>
          </p:cNvPr>
          <p:cNvSpPr/>
          <p:nvPr/>
        </p:nvSpPr>
        <p:spPr>
          <a:xfrm>
            <a:off x="987972" y="1690688"/>
            <a:ext cx="3825766" cy="45944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Add picture outside of work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FB2164-508D-9F0D-A486-3AAAB5A2B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00" y="1679591"/>
            <a:ext cx="3912428" cy="460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311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0284D-4994-4CA7-43A5-DE8585CE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16C4E-5E10-86AC-C009-53F9D30AA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Lynn Laidlaw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2B103-2126-0122-D89F-8BADBE7B7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6F0E8-CAF6-137C-A1E1-548901A48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91C08C3-88CA-EFCA-9CC5-4F7FDEC8C475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Patient and public partner Co- Investigator for Health Research from Home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r>
              <a:rPr lang="en-US" dirty="0"/>
              <a:t>Enjoys living  on the beautiful North East Coast</a:t>
            </a:r>
          </a:p>
          <a:p>
            <a:r>
              <a:rPr lang="en-US" dirty="0"/>
              <a:t>Loves a cocktail and eating out, especially seafood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5E8873-B5C1-A6ED-D87F-15927AFA6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514" y="1417544"/>
            <a:ext cx="3692339" cy="494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00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069CD-AEF0-3B6F-4092-E9EC2AEE4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45492-7E8A-1736-4314-3885A15D1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Lissie Fahey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418A2-3F25-C180-D23D-E65296DA0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315E63-3E57-81EB-265B-DEE843F02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7DE4C00-BD28-7D0F-2D30-77B5C9FBCBC9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Display"/>
              </a:rPr>
              <a:t>Public and Patient Involvement and Engagement</a:t>
            </a:r>
            <a:r>
              <a:rPr lang="en-US" dirty="0">
                <a:latin typeface="Aptos Display"/>
              </a:rPr>
              <a:t> Project Manager</a:t>
            </a:r>
          </a:p>
          <a:p>
            <a:endParaRPr lang="en-US" dirty="0">
              <a:latin typeface="Aptos Display"/>
            </a:endParaRPr>
          </a:p>
          <a:p>
            <a:endParaRPr lang="en-US" dirty="0">
              <a:latin typeface="Aptos Display"/>
            </a:endParaRPr>
          </a:p>
          <a:p>
            <a:r>
              <a:rPr lang="en-US" dirty="0"/>
              <a:t>Facilitating the responsible use of safety scissors at blue dot festival. I enjoy crafting, camping and </a:t>
            </a:r>
            <a:r>
              <a:rPr lang="en-US"/>
              <a:t>useful play</a:t>
            </a:r>
            <a:r>
              <a:rPr lang="en-US" dirty="0"/>
              <a:t>!</a:t>
            </a:r>
          </a:p>
          <a:p>
            <a:endParaRPr lang="en-US" dirty="0"/>
          </a:p>
        </p:txBody>
      </p:sp>
      <p:pic>
        <p:nvPicPr>
          <p:cNvPr id="5" name="Picture 4" descr="A group of people sitting at tables in a tent&#10;&#10;AI-generated content may be incorrect.">
            <a:extLst>
              <a:ext uri="{FF2B5EF4-FFF2-40B4-BE49-F238E27FC236}">
                <a16:creationId xmlns:a16="http://schemas.microsoft.com/office/drawing/2014/main" id="{BED6E846-5690-A257-60FF-59B4189BE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93" y="1462482"/>
            <a:ext cx="4311833" cy="502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494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91EC3-D222-1A71-E5AB-A0B3BD1C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674B6-E53F-CBE5-BFFC-4F846169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7A8"/>
                </a:solidFill>
              </a:rPr>
              <a:t>Elaine Mackey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2CFE5-9535-DFA4-645D-13B99C2FD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D3774C-2DAF-6D8F-03E6-1EDBFE46E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851E147-CCBC-2F78-C9EB-9D323A7E0D6A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Research Information Governance Manager</a:t>
            </a:r>
          </a:p>
          <a:p>
            <a:r>
              <a:rPr lang="en-US" dirty="0"/>
              <a:t>Expertise in anonymization and data confidentiality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Enjoy walking, preferably when cake is involved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4E7CBE-12D1-7F9D-D7F4-87E7500F74AB}"/>
              </a:ext>
            </a:extLst>
          </p:cNvPr>
          <p:cNvSpPr/>
          <p:nvPr/>
        </p:nvSpPr>
        <p:spPr>
          <a:xfrm>
            <a:off x="987972" y="1690688"/>
            <a:ext cx="3825766" cy="45944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 picture outside of work</a:t>
            </a:r>
          </a:p>
        </p:txBody>
      </p:sp>
      <p:pic>
        <p:nvPicPr>
          <p:cNvPr id="8" name="Picture 7" descr="A person and person sitting at a table&#10;&#10;AI-generated content may be incorrect.">
            <a:extLst>
              <a:ext uri="{FF2B5EF4-FFF2-40B4-BE49-F238E27FC236}">
                <a16:creationId xmlns:a16="http://schemas.microsoft.com/office/drawing/2014/main" id="{41B56E85-1FCF-AD2D-2E36-BC23AEE0B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3" y="1690687"/>
            <a:ext cx="3825766" cy="459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693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66A1A-3DFA-8707-002C-BB8B7B18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FCE59-3B40-0F92-DEBE-600A035E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Rachel Heron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47C9-D77E-D7BF-9D31-88B77D78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A28FC-9146-52A4-2500-1FC097540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364C28-2C3D-FF8D-176A-9D31C8CDC072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Research Ethics &amp; Governance Manager at Manchester Metr</a:t>
            </a:r>
            <a:r>
              <a:rPr lang="en-US"/>
              <a:t>opolitan University</a:t>
            </a:r>
            <a:endParaRPr lang="en-US" dirty="0"/>
          </a:p>
          <a:p>
            <a:r>
              <a:rPr lang="en-US"/>
              <a:t>Expertise in research ethics and governance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Enjoy live music</a:t>
            </a:r>
          </a:p>
          <a:p>
            <a:endParaRPr lang="en-US"/>
          </a:p>
        </p:txBody>
      </p:sp>
      <p:pic>
        <p:nvPicPr>
          <p:cNvPr id="8" name="Picture 7" descr="Two women taking a selfie&#10;&#10;AI-generated content may be incorrect.">
            <a:extLst>
              <a:ext uri="{FF2B5EF4-FFF2-40B4-BE49-F238E27FC236}">
                <a16:creationId xmlns:a16="http://schemas.microsoft.com/office/drawing/2014/main" id="{1482DE6F-F580-65F8-4AA5-E15028883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3" y="1944801"/>
            <a:ext cx="3957864" cy="296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28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9BA4E-C714-FA15-279C-0A57E3DE1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F45C-8FAB-EB3E-A0FE-1A99A20D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7A8"/>
                </a:solidFill>
              </a:rPr>
              <a:t>Giada Brianza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EADE01-0C34-5369-8D5A-2407C4FA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F167017-1083-BFB0-3CB3-73AB6D50DFD5}"/>
              </a:ext>
            </a:extLst>
          </p:cNvPr>
          <p:cNvSpPr txBox="1">
            <a:spLocks/>
          </p:cNvSpPr>
          <p:nvPr/>
        </p:nvSpPr>
        <p:spPr>
          <a:xfrm>
            <a:off x="5349766" y="1690689"/>
            <a:ext cx="6156434" cy="2411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Never left academia since 2013 (my BSc);</a:t>
            </a:r>
          </a:p>
          <a:p>
            <a:r>
              <a:rPr lang="en-US" sz="2400" dirty="0"/>
              <a:t>Currently, Project Manager in mHealth and Wearable Technology;</a:t>
            </a:r>
          </a:p>
          <a:p>
            <a:r>
              <a:rPr lang="en-US" sz="2400" dirty="0"/>
              <a:t> PhD and Postdoc in HCI, </a:t>
            </a:r>
            <a:r>
              <a:rPr lang="en-US" sz="2400" dirty="0" err="1"/>
              <a:t>specialised</a:t>
            </a:r>
            <a:r>
              <a:rPr lang="en-US" sz="2400" dirty="0"/>
              <a:t> in smell training research with a focus on co-production and responsible innovation</a:t>
            </a:r>
            <a:endParaRPr lang="en-US" sz="2400" b="1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103344-2466-1AB9-29D7-11C6240F4AE9}"/>
              </a:ext>
            </a:extLst>
          </p:cNvPr>
          <p:cNvSpPr txBox="1">
            <a:spLocks/>
          </p:cNvSpPr>
          <p:nvPr/>
        </p:nvSpPr>
        <p:spPr>
          <a:xfrm>
            <a:off x="5349766" y="4361607"/>
            <a:ext cx="6156434" cy="22662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 “suffer” from </a:t>
            </a:r>
            <a:r>
              <a:rPr lang="en-GB" dirty="0"/>
              <a:t>asparagus anosmia </a:t>
            </a:r>
            <a:r>
              <a:rPr lang="en-US" dirty="0"/>
              <a:t>[if you didn’t know, it is the lack of detecting asparagus smell];</a:t>
            </a:r>
          </a:p>
          <a:p>
            <a:r>
              <a:rPr lang="en-US" dirty="0"/>
              <a:t>I am part of a dangerous cult called </a:t>
            </a:r>
            <a:r>
              <a:rPr lang="en-US" dirty="0" err="1"/>
              <a:t>Crossfit</a:t>
            </a:r>
            <a:r>
              <a:rPr lang="en-US" dirty="0"/>
              <a:t>;</a:t>
            </a:r>
          </a:p>
          <a:p>
            <a:r>
              <a:rPr lang="en-US" dirty="0"/>
              <a:t>Despite my Italian passport, I am not a fan of pizza and don’t eat pasta.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FB041B-0C6E-02FB-2912-736F98650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5"/>
          <a:stretch>
            <a:fillRect/>
          </a:stretch>
        </p:blipFill>
        <p:spPr>
          <a:xfrm>
            <a:off x="838200" y="1452955"/>
            <a:ext cx="3574446" cy="517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268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9BA4E-C714-FA15-279C-0A57E3DE1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F45C-8FAB-EB3E-A0FE-1A99A20D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7A8"/>
                </a:solidFill>
              </a:rPr>
              <a:t>Omar Khaled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248BB-C4AD-36E2-426B-F488982B0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EADE01-0C34-5369-8D5A-2407C4FA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F167017-1083-BFB0-3CB3-73AB6D50DFD5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Senior Product Manager </a:t>
            </a:r>
          </a:p>
          <a:p>
            <a:pPr marL="0" indent="0">
              <a:buNone/>
            </a:pPr>
            <a:r>
              <a:rPr lang="en-US" dirty="0"/>
              <a:t>   of Digital Health &amp;</a:t>
            </a:r>
          </a:p>
          <a:p>
            <a:pPr marL="0" indent="0">
              <a:buNone/>
            </a:pPr>
            <a:r>
              <a:rPr lang="en-US" dirty="0"/>
              <a:t>   EdTech Entrepreneur</a:t>
            </a:r>
          </a:p>
          <a:p>
            <a:pPr marL="0" indent="0">
              <a:buNone/>
            </a:pPr>
            <a:r>
              <a:rPr lang="en-US" dirty="0"/>
              <a:t>by day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Karate Kid</a:t>
            </a:r>
          </a:p>
          <a:p>
            <a:pPr marL="0" indent="0">
              <a:buNone/>
            </a:pPr>
            <a:r>
              <a:rPr lang="en-US" dirty="0"/>
              <a:t>by night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5A35DC-FFC6-1440-5AD0-6C00F3E4B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08" t="16300" b="8353"/>
          <a:stretch>
            <a:fillRect/>
          </a:stretch>
        </p:blipFill>
        <p:spPr>
          <a:xfrm>
            <a:off x="1005689" y="1417638"/>
            <a:ext cx="2934511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855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59BEE-9AF1-6531-1B11-4612025D5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7D93B4-4D36-80E7-DF8B-F3F49343B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551"/>
            <a:ext cx="7772400" cy="623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D5E4CF-3E55-EEC3-4852-C68CFD314B12}"/>
              </a:ext>
            </a:extLst>
          </p:cNvPr>
          <p:cNvSpPr/>
          <p:nvPr/>
        </p:nvSpPr>
        <p:spPr>
          <a:xfrm>
            <a:off x="2209800" y="5234182"/>
            <a:ext cx="7772400" cy="13132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1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me in Manchester | The Guardian">
            <a:extLst>
              <a:ext uri="{FF2B5EF4-FFF2-40B4-BE49-F238E27FC236}">
                <a16:creationId xmlns:a16="http://schemas.microsoft.com/office/drawing/2014/main" id="{F878ACDF-951B-2F85-E2E0-42404032C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523" y="-6163"/>
            <a:ext cx="8518967" cy="682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690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6488-67F9-F9E3-C051-9C5A0CB17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06FDFB-CD1F-54A6-76FA-FBBCE7B2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397" y="0"/>
            <a:ext cx="7767205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D73D11-A79A-0C0E-B94E-C3C016974F87}"/>
              </a:ext>
            </a:extLst>
          </p:cNvPr>
          <p:cNvSpPr/>
          <p:nvPr/>
        </p:nvSpPr>
        <p:spPr>
          <a:xfrm>
            <a:off x="2207202" y="1105303"/>
            <a:ext cx="7767205" cy="16726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1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Your Dad Has a Smartphone. Is Your Website Ready?">
            <a:extLst>
              <a:ext uri="{FF2B5EF4-FFF2-40B4-BE49-F238E27FC236}">
                <a16:creationId xmlns:a16="http://schemas.microsoft.com/office/drawing/2014/main" id="{1B0F1476-6790-5A62-AB5C-A8700ADDE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0858" y="1031106"/>
            <a:ext cx="5237462" cy="582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C20BFC-0BEA-301E-3745-6AEE910F69FB}"/>
              </a:ext>
            </a:extLst>
          </p:cNvPr>
          <p:cNvSpPr txBox="1"/>
          <p:nvPr/>
        </p:nvSpPr>
        <p:spPr>
          <a:xfrm>
            <a:off x="507461" y="2782669"/>
            <a:ext cx="3563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2A0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Self-management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581FCD-B74F-4BF3-9223-3B1161750248}"/>
              </a:ext>
            </a:extLst>
          </p:cNvPr>
          <p:cNvSpPr txBox="1"/>
          <p:nvPr/>
        </p:nvSpPr>
        <p:spPr>
          <a:xfrm>
            <a:off x="7746124" y="2505669"/>
            <a:ext cx="3938415" cy="120032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2A0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2A0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02EFC-3FDD-933A-B6CD-5A16DC16455B}"/>
              </a:ext>
            </a:extLst>
          </p:cNvPr>
          <p:cNvSpPr txBox="1"/>
          <p:nvPr/>
        </p:nvSpPr>
        <p:spPr>
          <a:xfrm>
            <a:off x="4537790" y="384775"/>
            <a:ext cx="2464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2A0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EFDE78-97CA-6731-61E0-57C03E3546FC}"/>
              </a:ext>
            </a:extLst>
          </p:cNvPr>
          <p:cNvSpPr/>
          <p:nvPr/>
        </p:nvSpPr>
        <p:spPr>
          <a:xfrm>
            <a:off x="7550859" y="2404786"/>
            <a:ext cx="3938415" cy="136011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57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66A1A-3DFA-8707-002C-BB8B7B18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FCE59-3B40-0F92-DEBE-600A035E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Sabine van der Veer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47C9-D77E-D7BF-9D31-88B77D78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A28FC-9146-52A4-2500-1FC097540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364C28-2C3D-FF8D-176A-9D31C8CDC072}"/>
              </a:ext>
            </a:extLst>
          </p:cNvPr>
          <p:cNvSpPr txBox="1">
            <a:spLocks/>
          </p:cNvSpPr>
          <p:nvPr/>
        </p:nvSpPr>
        <p:spPr>
          <a:xfrm>
            <a:off x="7220952" y="1661523"/>
            <a:ext cx="4582428" cy="4594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Professor in Health Informatics</a:t>
            </a:r>
          </a:p>
          <a:p>
            <a:r>
              <a:rPr lang="en-US" dirty="0"/>
              <a:t>Co-investigator Health Research from Home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Loves a mountainous hike</a:t>
            </a:r>
          </a:p>
          <a:p>
            <a:r>
              <a:rPr lang="en-US" dirty="0"/>
              <a:t>Enjoys bird watching and brutalist architecture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A person walking on a rocky mountain&#10;&#10;AI-generated content may be incorrect.">
            <a:extLst>
              <a:ext uri="{FF2B5EF4-FFF2-40B4-BE49-F238E27FC236}">
                <a16:creationId xmlns:a16="http://schemas.microsoft.com/office/drawing/2014/main" id="{65B1691D-38C5-14BC-20B5-12DC47D5D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16" y="1690688"/>
            <a:ext cx="6870154" cy="386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94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66A1A-3DFA-8707-002C-BB8B7B18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FCE59-3B40-0F92-DEBE-600A035E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David Schultz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47C9-D77E-D7BF-9D31-88B77D78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A28FC-9146-52A4-2500-1FC097540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364C28-2C3D-FF8D-176A-9D31C8CDC072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Prof of Synoptic Meteorology</a:t>
            </a:r>
          </a:p>
          <a:p>
            <a:r>
              <a:rPr lang="en-US"/>
              <a:t>Author of </a:t>
            </a:r>
            <a:r>
              <a:rPr lang="en-US" i="1"/>
              <a:t>Eloquent Science: A Practical Guide to Becoming a Better Writer, Speaker, and (Atmospheric) Scientist</a:t>
            </a:r>
          </a:p>
          <a:p>
            <a:r>
              <a:rPr lang="en-US"/>
              <a:t>Will’s hired help</a:t>
            </a:r>
          </a:p>
          <a:p>
            <a:endParaRPr lang="en-US"/>
          </a:p>
          <a:p>
            <a:r>
              <a:rPr lang="en-US"/>
              <a:t>Looking cool while hiking</a:t>
            </a:r>
          </a:p>
          <a:p>
            <a:r>
              <a:rPr lang="en-US"/>
              <a:t>Finding the best </a:t>
            </a:r>
            <a:r>
              <a:rPr lang="en-US" i="1" err="1"/>
              <a:t>Effin</a:t>
            </a:r>
            <a:r>
              <a:rPr lang="en-US" i="1"/>
              <a:t>’ Birds </a:t>
            </a:r>
            <a:r>
              <a:rPr lang="en-US"/>
              <a:t>cartoon for any given situation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B4FF72-36F1-200C-95F5-A9D4832E3A51}"/>
              </a:ext>
            </a:extLst>
          </p:cNvPr>
          <p:cNvSpPr/>
          <p:nvPr/>
        </p:nvSpPr>
        <p:spPr>
          <a:xfrm>
            <a:off x="987972" y="1690688"/>
            <a:ext cx="3825766" cy="45944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Add picture outside of work</a:t>
            </a:r>
          </a:p>
        </p:txBody>
      </p:sp>
      <p:pic>
        <p:nvPicPr>
          <p:cNvPr id="8" name="Picture 7" descr="A person sitting on grass&#10;&#10;AI-generated content may be incorrect.">
            <a:extLst>
              <a:ext uri="{FF2B5EF4-FFF2-40B4-BE49-F238E27FC236}">
                <a16:creationId xmlns:a16="http://schemas.microsoft.com/office/drawing/2014/main" id="{66C22F9D-8403-252E-27D7-AFAF211FA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34" y="1565049"/>
            <a:ext cx="3823404" cy="492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687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66A1A-3DFA-8707-002C-BB8B7B18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FCE59-3B40-0F92-DEBE-600A035E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Peter Bower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47C9-D77E-D7BF-9D31-88B77D78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A28FC-9146-52A4-2500-1FC097540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364C28-2C3D-FF8D-176A-9D31C8CDC072}"/>
              </a:ext>
            </a:extLst>
          </p:cNvPr>
          <p:cNvSpPr txBox="1">
            <a:spLocks/>
          </p:cNvSpPr>
          <p:nvPr/>
        </p:nvSpPr>
        <p:spPr>
          <a:xfrm>
            <a:off x="5349766" y="1690688"/>
            <a:ext cx="6156434" cy="4594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Health services researcher</a:t>
            </a:r>
          </a:p>
          <a:p>
            <a:r>
              <a:rPr lang="en-US"/>
              <a:t>Occasional ‘reviewer 2’</a:t>
            </a:r>
          </a:p>
          <a:p>
            <a:endParaRPr lang="en-US"/>
          </a:p>
          <a:p>
            <a:r>
              <a:rPr lang="en-US"/>
              <a:t>Party lover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B4FF72-36F1-200C-95F5-A9D4832E3A51}"/>
              </a:ext>
            </a:extLst>
          </p:cNvPr>
          <p:cNvSpPr/>
          <p:nvPr/>
        </p:nvSpPr>
        <p:spPr>
          <a:xfrm>
            <a:off x="987972" y="1690688"/>
            <a:ext cx="3825766" cy="45944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Ad picture outside of work</a:t>
            </a:r>
          </a:p>
        </p:txBody>
      </p:sp>
      <p:pic>
        <p:nvPicPr>
          <p:cNvPr id="8" name="Picture 7" descr="A person wearing a paper crown&#10;&#10;AI-generated content may be incorrect.">
            <a:extLst>
              <a:ext uri="{FF2B5EF4-FFF2-40B4-BE49-F238E27FC236}">
                <a16:creationId xmlns:a16="http://schemas.microsoft.com/office/drawing/2014/main" id="{AFCD805E-8FBF-F14B-B084-1957996C7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2" y="1690688"/>
            <a:ext cx="3825766" cy="510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229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0B643-7D9C-A4D4-40AA-D7E819F12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992993-2E91-9406-65D8-745D28938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201" y="0"/>
            <a:ext cx="7767205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EF1BB2-4840-1919-EAA8-882FCE88E4C0}"/>
              </a:ext>
            </a:extLst>
          </p:cNvPr>
          <p:cNvSpPr/>
          <p:nvPr/>
        </p:nvSpPr>
        <p:spPr>
          <a:xfrm>
            <a:off x="2217594" y="5433237"/>
            <a:ext cx="7767205" cy="7471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9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B22AF-07AE-829E-57D3-A70A049A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Pitches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7CA45-DCD5-504F-23FB-027A74291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Prepare an oral presentation of no more than eight minutes</a:t>
            </a:r>
          </a:p>
          <a:p>
            <a:pPr lvl="1"/>
            <a:r>
              <a:rPr lang="en-US"/>
              <a:t>Present as an individual or team</a:t>
            </a:r>
          </a:p>
          <a:p>
            <a:pPr lvl="1"/>
            <a:r>
              <a:rPr lang="en-US"/>
              <a:t>Must include</a:t>
            </a:r>
          </a:p>
          <a:p>
            <a:pPr lvl="2"/>
            <a:r>
              <a:rPr lang="en-US"/>
              <a:t>Background</a:t>
            </a:r>
          </a:p>
          <a:p>
            <a:pPr lvl="2"/>
            <a:r>
              <a:rPr lang="en-US"/>
              <a:t>Aims and objectives</a:t>
            </a:r>
          </a:p>
          <a:p>
            <a:pPr lvl="2"/>
            <a:r>
              <a:rPr lang="en-US"/>
              <a:t>Methods</a:t>
            </a:r>
          </a:p>
          <a:p>
            <a:pPr lvl="2"/>
            <a:r>
              <a:rPr lang="en-US"/>
              <a:t>PPIE/ technology/ IG (the advice clinics)</a:t>
            </a:r>
          </a:p>
          <a:p>
            <a:pPr lvl="2"/>
            <a:r>
              <a:rPr lang="en-US"/>
              <a:t>Anything else you think important</a:t>
            </a:r>
          </a:p>
          <a:p>
            <a:r>
              <a:rPr lang="en-US"/>
              <a:t>Two minutes Q&amp;A</a:t>
            </a:r>
          </a:p>
          <a:p>
            <a:endParaRPr lang="en-US"/>
          </a:p>
          <a:p>
            <a:r>
              <a:rPr lang="en-US"/>
              <a:t>Prizes</a:t>
            </a:r>
          </a:p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C096F5-809F-481B-CDC7-7A7CDC3199B2}"/>
              </a:ext>
            </a:extLst>
          </p:cNvPr>
          <p:cNvSpPr txBox="1"/>
          <p:nvPr/>
        </p:nvSpPr>
        <p:spPr>
          <a:xfrm>
            <a:off x="684518" y="1750046"/>
            <a:ext cx="10515600" cy="33579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ts val="3180"/>
              </a:lnSpc>
            </a:pPr>
            <a:r>
              <a:rPr lang="en-GB" sz="2400" b="1">
                <a:solidFill>
                  <a:srgbClr val="59ADB9"/>
                </a:solidFill>
              </a:rPr>
              <a:t>Judging criteria</a:t>
            </a:r>
          </a:p>
          <a:p>
            <a:pPr>
              <a:lnSpc>
                <a:spcPts val="3180"/>
              </a:lnSpc>
            </a:pPr>
            <a:endParaRPr lang="en-GB" sz="2400"/>
          </a:p>
          <a:p>
            <a:pPr>
              <a:lnSpc>
                <a:spcPts val="3180"/>
              </a:lnSpc>
            </a:pPr>
            <a:r>
              <a:rPr lang="en-GB" sz="2400"/>
              <a:t>• Background and clarity of unmet need</a:t>
            </a:r>
          </a:p>
          <a:p>
            <a:pPr>
              <a:lnSpc>
                <a:spcPts val="3180"/>
              </a:lnSpc>
            </a:pPr>
            <a:r>
              <a:rPr lang="en-GB" sz="2400"/>
              <a:t>• Clear research Q, with appropriately matched methods</a:t>
            </a:r>
          </a:p>
          <a:p>
            <a:pPr>
              <a:lnSpc>
                <a:spcPts val="3180"/>
              </a:lnSpc>
            </a:pPr>
            <a:r>
              <a:rPr lang="en-GB" sz="2400"/>
              <a:t>• Well designed PPI plans</a:t>
            </a:r>
          </a:p>
          <a:p>
            <a:pPr>
              <a:lnSpc>
                <a:spcPts val="3180"/>
              </a:lnSpc>
            </a:pPr>
            <a:r>
              <a:rPr lang="en-GB" sz="2400"/>
              <a:t>• Well articulated need for smartphones &amp; wearables, with feasible plans for technology delivery</a:t>
            </a:r>
          </a:p>
          <a:p>
            <a:pPr>
              <a:lnSpc>
                <a:spcPts val="3180"/>
              </a:lnSpc>
            </a:pPr>
            <a:r>
              <a:rPr lang="en-GB" sz="2400"/>
              <a:t>• Response to panel’s questions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8992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BCE25-9003-4F2A-A585-DBA3082C0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C8E09-09B7-3A83-3116-3F35F3ADA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551"/>
            <a:ext cx="7772400" cy="623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99A2C13-0FEE-F104-6E4F-72D146A4787C}"/>
              </a:ext>
            </a:extLst>
          </p:cNvPr>
          <p:cNvSpPr/>
          <p:nvPr/>
        </p:nvSpPr>
        <p:spPr>
          <a:xfrm>
            <a:off x="2209800" y="2041163"/>
            <a:ext cx="7772400" cy="5319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8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45970-0044-3196-C44E-6DB963F69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7D48-5D61-A9A7-037B-E872A18F7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97A8"/>
                </a:solidFill>
              </a:rPr>
              <a:t>Opening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A3057-3117-6504-2F69-77DDC2739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Introduction to Health Research from Home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Purpose of the grant writing retreat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Agenda for the event</a:t>
            </a:r>
          </a:p>
          <a:p>
            <a:pPr lvl="1"/>
            <a:r>
              <a:rPr lang="en-US">
                <a:solidFill>
                  <a:schemeClr val="bg1">
                    <a:lumMod val="75000"/>
                  </a:schemeClr>
                </a:solidFill>
              </a:rPr>
              <a:t>And introduction to the faculty</a:t>
            </a:r>
          </a:p>
          <a:p>
            <a:r>
              <a:rPr lang="en-US" b="1"/>
              <a:t>Getting to know you</a:t>
            </a:r>
          </a:p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83E013-849E-0FDF-9E9E-EEE895E46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033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237FA-2557-3AA5-5CDA-B5FAB3B04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BA448-5E98-E8A2-016D-F330E3683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7A8"/>
                </a:solidFill>
              </a:rPr>
              <a:t>Getting to know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173C8-95DC-975C-99A0-0B66399C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901" y="230189"/>
            <a:ext cx="2676083" cy="948906"/>
          </a:xfrm>
          <a:prstGeom prst="rect">
            <a:avLst/>
          </a:prstGeom>
        </p:spPr>
      </p:pic>
      <p:pic>
        <p:nvPicPr>
          <p:cNvPr id="5" name="Picture 4" descr="Bingo Vectors - Download Free High-Quality Vectors | Magnific (formerly  Freepik)">
            <a:extLst>
              <a:ext uri="{FF2B5EF4-FFF2-40B4-BE49-F238E27FC236}">
                <a16:creationId xmlns:a16="http://schemas.microsoft.com/office/drawing/2014/main" id="{AE114CE3-3C58-47C8-FD87-C75C36CEC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172" y="1324429"/>
            <a:ext cx="5145314" cy="51380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AB12F-8227-D8EC-7ECE-04028CF9E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9511"/>
            <a:ext cx="7148287" cy="435859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sz="2400" dirty="0">
                <a:highlight>
                  <a:srgbClr val="FFFFFF"/>
                </a:highlight>
              </a:rPr>
              <a:t>You have 15 mins to talk to as many people as possible and find a person for each box</a:t>
            </a:r>
            <a:endParaRPr lang="en-US" sz="2400" dirty="0">
              <a:highlight>
                <a:srgbClr val="C6C6C6"/>
              </a:highlight>
            </a:endParaRPr>
          </a:p>
          <a:p>
            <a:r>
              <a:rPr lang="en-GB" sz="2400" dirty="0">
                <a:highlight>
                  <a:srgbClr val="FFFFFF"/>
                </a:highlight>
              </a:rPr>
              <a:t>Can only use each person once</a:t>
            </a:r>
            <a:endParaRPr lang="en-US" sz="2400" dirty="0">
              <a:highlight>
                <a:srgbClr val="C6C6C6"/>
              </a:highlight>
            </a:endParaRPr>
          </a:p>
          <a:p>
            <a:r>
              <a:rPr lang="en-GB" sz="2400" dirty="0">
                <a:highlight>
                  <a:srgbClr val="FFFFFF"/>
                </a:highlight>
              </a:rPr>
              <a:t>Can talk to facilitators as well as delegates</a:t>
            </a:r>
            <a:endParaRPr lang="en-US" sz="2400" dirty="0">
              <a:highlight>
                <a:srgbClr val="C6C6C6"/>
              </a:highlight>
            </a:endParaRPr>
          </a:p>
          <a:p>
            <a:r>
              <a:rPr lang="en-GB" sz="2400" dirty="0">
                <a:highlight>
                  <a:srgbClr val="FFFFFF"/>
                </a:highlight>
              </a:rPr>
              <a:t>Shout out </a:t>
            </a:r>
            <a:r>
              <a:rPr lang="en-GB" sz="2400" b="1" dirty="0">
                <a:highlight>
                  <a:srgbClr val="FFFFFF"/>
                </a:highlight>
              </a:rPr>
              <a:t>‘‘Bingo!’’</a:t>
            </a:r>
            <a:r>
              <a:rPr lang="en-GB" sz="2400" dirty="0">
                <a:highlight>
                  <a:srgbClr val="FFFFFF"/>
                </a:highlight>
              </a:rPr>
              <a:t> if you complete one row/column.</a:t>
            </a:r>
            <a:endParaRPr lang="en-US" sz="2400" dirty="0">
              <a:highlight>
                <a:srgbClr val="C6C6C6"/>
              </a:highlight>
            </a:endParaRPr>
          </a:p>
          <a:p>
            <a:endParaRPr lang="en-GB" sz="24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0097A8"/>
                </a:solidFill>
                <a:latin typeface="+mj-lt"/>
                <a:ea typeface="+mj-ea"/>
                <a:cs typeface="+mj-cs"/>
              </a:rPr>
              <a:t>After 15 minutes:</a:t>
            </a:r>
          </a:p>
          <a:p>
            <a:r>
              <a:rPr lang="en-US" sz="2400" dirty="0">
                <a:highlight>
                  <a:srgbClr val="FFFFFF"/>
                </a:highlight>
              </a:rPr>
              <a:t>Introduce yourself and share which blue highlighted bingo square best describes you.</a:t>
            </a:r>
          </a:p>
          <a:p>
            <a:r>
              <a:rPr lang="en-US" sz="2400" dirty="0">
                <a:highlight>
                  <a:srgbClr val="FFFFFF"/>
                </a:highlight>
              </a:rPr>
              <a:t>Form three groups of 6-7 people with a mix of the blue highlighted characteristics</a:t>
            </a:r>
            <a:endParaRPr lang="en-GB" sz="2400" dirty="0">
              <a:highlight>
                <a:srgbClr val="FFFFFF"/>
              </a:highlight>
            </a:endParaRP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073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623BA-BA56-A277-F7B7-D6D67C283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96001-1A23-BA5C-421D-D0F31B373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2130" y="1367874"/>
            <a:ext cx="7199870" cy="49168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600" dirty="0">
                <a:solidFill>
                  <a:srgbClr val="59ADB9"/>
                </a:solidFill>
              </a:rPr>
              <a:t>Group 1: </a:t>
            </a:r>
            <a:r>
              <a:rPr lang="en-GB" dirty="0">
                <a:solidFill>
                  <a:srgbClr val="59ADB9"/>
                </a:solidFill>
              </a:rPr>
              <a:t>Innovation</a:t>
            </a:r>
            <a:r>
              <a:rPr lang="en-GB" i="1" dirty="0">
                <a:solidFill>
                  <a:srgbClr val="59ADB9"/>
                </a:solidFill>
              </a:rPr>
              <a:t> </a:t>
            </a:r>
            <a:r>
              <a:rPr lang="en-GB" sz="2200" i="1" dirty="0">
                <a:solidFill>
                  <a:srgbClr val="59ADB9"/>
                </a:solidFill>
              </a:rPr>
              <a:t>(Will, Leila, Lissie, Giada)</a:t>
            </a:r>
            <a:endParaRPr lang="en-GB" sz="2600" dirty="0">
              <a:solidFill>
                <a:srgbClr val="59ADB9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59ADB9"/>
                </a:solidFill>
              </a:rPr>
              <a:t>Group 2: Boardroom</a:t>
            </a:r>
            <a:r>
              <a:rPr lang="en-GB" sz="2200" i="1" dirty="0">
                <a:solidFill>
                  <a:srgbClr val="59ADB9"/>
                </a:solidFill>
              </a:rPr>
              <a:t> (Charlotte, Jane, Omar)</a:t>
            </a:r>
            <a:endParaRPr lang="en-GB" dirty="0">
              <a:solidFill>
                <a:srgbClr val="59ADB9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59ADB9"/>
                </a:solidFill>
              </a:rPr>
              <a:t>Group 3: Rutherford</a:t>
            </a:r>
            <a:r>
              <a:rPr lang="en-GB" sz="2200" i="1" dirty="0">
                <a:solidFill>
                  <a:srgbClr val="59ADB9"/>
                </a:solidFill>
              </a:rPr>
              <a:t> (Sabine, Charlie, Lynn)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FD7A98-490F-F209-181A-2307D6906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26" y="0"/>
            <a:ext cx="485462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1CB698-B984-3FF5-EF41-B7FBF3B729F0}"/>
              </a:ext>
            </a:extLst>
          </p:cNvPr>
          <p:cNvSpPr/>
          <p:nvPr/>
        </p:nvSpPr>
        <p:spPr>
          <a:xfrm>
            <a:off x="14514" y="3068397"/>
            <a:ext cx="4832098" cy="3336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wo dogs play together">
            <a:extLst>
              <a:ext uri="{FF2B5EF4-FFF2-40B4-BE49-F238E27FC236}">
                <a16:creationId xmlns:a16="http://schemas.microsoft.com/office/drawing/2014/main" id="{EE505C7D-5E66-02AB-990D-730E426B8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947" y="3976577"/>
            <a:ext cx="4827244" cy="271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97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BAFEC-0BC7-06B7-B2E7-2C038AAD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pitch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A5538-DA5D-DF13-A0B9-1081CA786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4161" y="1825625"/>
            <a:ext cx="3368234" cy="4351338"/>
          </a:xfrm>
        </p:spPr>
        <p:txBody>
          <a:bodyPr/>
          <a:lstStyle/>
          <a:p>
            <a:r>
              <a:rPr lang="en-US" dirty="0"/>
              <a:t>Importance of area</a:t>
            </a:r>
          </a:p>
          <a:p>
            <a:endParaRPr lang="en-US" dirty="0"/>
          </a:p>
          <a:p>
            <a:r>
              <a:rPr lang="en-US" dirty="0"/>
              <a:t>Clarity of purpose</a:t>
            </a:r>
          </a:p>
          <a:p>
            <a:endParaRPr lang="en-US" dirty="0"/>
          </a:p>
          <a:p>
            <a:r>
              <a:rPr lang="en-US"/>
              <a:t>Design delivers your aims</a:t>
            </a:r>
            <a:endParaRPr lang="en-US" dirty="0"/>
          </a:p>
          <a:p>
            <a:endParaRPr lang="en-US" dirty="0"/>
          </a:p>
          <a:p>
            <a:r>
              <a:rPr lang="en-US" dirty="0"/>
              <a:t>Feasible</a:t>
            </a:r>
          </a:p>
        </p:txBody>
      </p:sp>
      <p:pic>
        <p:nvPicPr>
          <p:cNvPr id="4" name="Picture 3" descr="The Power of Storytelling - Using story to influence and motivate - Sylvia  Larrass - Public Speaking Training and Voice Coaching">
            <a:extLst>
              <a:ext uri="{FF2B5EF4-FFF2-40B4-BE49-F238E27FC236}">
                <a16:creationId xmlns:a16="http://schemas.microsoft.com/office/drawing/2014/main" id="{82F48495-8FD8-0875-3F09-44AA7E137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31" y="1825625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8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A2A0F8-5333-16A3-DE98-CA9DEB5CC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Opportunity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2DC4C6-B396-5657-856D-0295057FF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853281"/>
          </a:xfrm>
        </p:spPr>
        <p:txBody>
          <a:bodyPr>
            <a:normAutofit/>
          </a:bodyPr>
          <a:lstStyle/>
          <a:p>
            <a:endParaRPr lang="en-GB"/>
          </a:p>
          <a:p>
            <a:r>
              <a:rPr lang="en-GB"/>
              <a:t>Smartphones and wearables provide global opportunity for the public to participate in relevant, meaningful health research</a:t>
            </a:r>
          </a:p>
          <a:p>
            <a:pPr lvl="1"/>
            <a:r>
              <a:rPr lang="en-GB">
                <a:solidFill>
                  <a:schemeClr val="bg1"/>
                </a:solidFill>
              </a:rPr>
              <a:t>Novel data collection (tracked symptoms, or measured activity or heart rate) integrated into people’s lives</a:t>
            </a:r>
          </a:p>
          <a:p>
            <a:pPr lvl="1"/>
            <a:r>
              <a:rPr lang="en-GB">
                <a:solidFill>
                  <a:schemeClr val="bg1"/>
                </a:solidFill>
              </a:rPr>
              <a:t>Time series data – day-to-day changes, measured between clinical visits</a:t>
            </a:r>
          </a:p>
          <a:p>
            <a:pPr lvl="1"/>
            <a:r>
              <a:rPr lang="en-GB">
                <a:solidFill>
                  <a:schemeClr val="bg1"/>
                </a:solidFill>
              </a:rPr>
              <a:t>Mass participation</a:t>
            </a:r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897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CBF3C-171A-DD8C-F54A-785FD9638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405A0-8621-7B43-1B99-42EC3DAC12B7}"/>
              </a:ext>
            </a:extLst>
          </p:cNvPr>
          <p:cNvSpPr txBox="1">
            <a:spLocks/>
          </p:cNvSpPr>
          <p:nvPr/>
        </p:nvSpPr>
        <p:spPr>
          <a:xfrm>
            <a:off x="4992130" y="395416"/>
            <a:ext cx="7199870" cy="63101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600" dirty="0">
                <a:solidFill>
                  <a:srgbClr val="59ADB9"/>
                </a:solidFill>
              </a:rPr>
              <a:t>Group 1</a:t>
            </a:r>
            <a:endParaRPr lang="en-GB" sz="2200" i="1" dirty="0">
              <a:solidFill>
                <a:srgbClr val="59ADB9"/>
              </a:solidFill>
            </a:endParaRPr>
          </a:p>
          <a:p>
            <a:pPr>
              <a:buFontTx/>
              <a:buChar char="-"/>
            </a:pPr>
            <a:r>
              <a:rPr lang="en-GB" sz="2000" dirty="0"/>
              <a:t>1345-1435  PPIE (Innovation)</a:t>
            </a:r>
          </a:p>
          <a:p>
            <a:pPr>
              <a:buFontTx/>
              <a:buChar char="-"/>
            </a:pPr>
            <a:r>
              <a:rPr lang="en-GB" sz="2000" dirty="0"/>
              <a:t>1435-1525  Information Governance (Boardroom)</a:t>
            </a:r>
          </a:p>
          <a:p>
            <a:pPr>
              <a:buFontTx/>
              <a:buChar char="-"/>
            </a:pPr>
            <a:r>
              <a:rPr lang="en-GB" sz="2000" dirty="0"/>
              <a:t>Day 2  Technology (Rutherford)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59ADB9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59ADB9"/>
                </a:solidFill>
              </a:rPr>
              <a:t>Group 2</a:t>
            </a:r>
            <a:endParaRPr lang="en-GB" i="1" dirty="0">
              <a:solidFill>
                <a:srgbClr val="59ADB9"/>
              </a:solidFill>
            </a:endParaRPr>
          </a:p>
          <a:p>
            <a:pPr>
              <a:buFontTx/>
              <a:buChar char="-"/>
            </a:pPr>
            <a:r>
              <a:rPr lang="en-GB" sz="2000" dirty="0"/>
              <a:t>1345-1435  Technology (Rutherford)</a:t>
            </a:r>
          </a:p>
          <a:p>
            <a:pPr>
              <a:buFontTx/>
              <a:buChar char="-"/>
            </a:pPr>
            <a:r>
              <a:rPr lang="en-GB" sz="2000" dirty="0"/>
              <a:t>1435-1525  PPIE (Innovation)</a:t>
            </a:r>
          </a:p>
          <a:p>
            <a:pPr>
              <a:buFontTx/>
              <a:buChar char="-"/>
            </a:pPr>
            <a:r>
              <a:rPr lang="en-GB" sz="2000" dirty="0"/>
              <a:t>Day 2  Information Governance (Boardroom)</a:t>
            </a:r>
          </a:p>
          <a:p>
            <a:pPr>
              <a:buFontTx/>
              <a:buChar char="-"/>
            </a:pPr>
            <a:endParaRPr lang="en-GB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59ADB9"/>
                </a:solidFill>
              </a:rPr>
              <a:t>Group 3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59ADB9"/>
                </a:solidFill>
              </a:rPr>
              <a:t>-   </a:t>
            </a:r>
            <a:r>
              <a:rPr lang="en-GB" sz="2000" dirty="0"/>
              <a:t>1345-1435  Information Governance (Boardroom)</a:t>
            </a:r>
          </a:p>
          <a:p>
            <a:pPr>
              <a:buFontTx/>
              <a:buChar char="-"/>
            </a:pPr>
            <a:r>
              <a:rPr lang="en-GB" sz="2000" dirty="0"/>
              <a:t>1435-1525  Technology (Rutherford)</a:t>
            </a:r>
          </a:p>
          <a:p>
            <a:pPr>
              <a:buFontTx/>
              <a:buChar char="-"/>
            </a:pPr>
            <a:r>
              <a:rPr lang="en-GB" sz="2000" dirty="0"/>
              <a:t>Day 2  PPIE (Innovation)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B6D16A-7AAF-84BD-5854-2448DDEE7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26" y="0"/>
            <a:ext cx="485462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4E5BE17-F77E-EEDE-79F8-BEF4B9CAA84B}"/>
              </a:ext>
            </a:extLst>
          </p:cNvPr>
          <p:cNvSpPr/>
          <p:nvPr/>
        </p:nvSpPr>
        <p:spPr>
          <a:xfrm>
            <a:off x="-1149" y="4226502"/>
            <a:ext cx="4839355" cy="8342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002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2ACDF-BD64-2D13-B913-4EE5BD281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A13FF-1B8E-2933-BBE3-3226F51DE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2130" y="272045"/>
            <a:ext cx="7199870" cy="6310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600">
                <a:solidFill>
                  <a:srgbClr val="59ADB9"/>
                </a:solidFill>
              </a:rPr>
              <a:t>Group 1: Will, Leila, Lissie, Giada </a:t>
            </a:r>
            <a:r>
              <a:rPr lang="en-GB" sz="2200" dirty="0">
                <a:solidFill>
                  <a:srgbClr val="59ADB9"/>
                </a:solidFill>
              </a:rPr>
              <a:t>(</a:t>
            </a:r>
            <a:r>
              <a:rPr lang="en-GB" sz="2200" i="1" dirty="0">
                <a:solidFill>
                  <a:srgbClr val="59ADB9"/>
                </a:solidFill>
              </a:rPr>
              <a:t>Innovation)</a:t>
            </a:r>
          </a:p>
          <a:p>
            <a:pPr marL="0" indent="0">
              <a:buNone/>
            </a:pPr>
            <a:r>
              <a:rPr lang="en-GB" sz="2000"/>
              <a:t>Laura Kinsey                             Omar Elnaggar</a:t>
            </a:r>
          </a:p>
          <a:p>
            <a:pPr marL="0" indent="0">
              <a:buNone/>
            </a:pPr>
            <a:r>
              <a:rPr lang="en-GB" sz="2000">
                <a:solidFill>
                  <a:srgbClr val="000000"/>
                </a:solidFill>
              </a:rPr>
              <a:t>Alex Kenny                                 Laura Ormesher</a:t>
            </a:r>
            <a:endParaRPr lang="en-GB" sz="2000"/>
          </a:p>
          <a:p>
            <a:pPr marL="0" indent="0">
              <a:buNone/>
            </a:pPr>
            <a:r>
              <a:rPr lang="en-GB" sz="2000">
                <a:solidFill>
                  <a:srgbClr val="000000"/>
                </a:solidFill>
              </a:rPr>
              <a:t>Adriana Wilde</a:t>
            </a:r>
          </a:p>
          <a:p>
            <a:pPr marL="0" indent="0">
              <a:buNone/>
            </a:pPr>
            <a:r>
              <a:rPr lang="en-GB" sz="2000">
                <a:solidFill>
                  <a:srgbClr val="000000"/>
                </a:solidFill>
              </a:rPr>
              <a:t>Abdulaziz Alrubayyi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>
                <a:solidFill>
                  <a:srgbClr val="59ADB9"/>
                </a:solidFill>
              </a:rPr>
              <a:t>Group 2: Charlotte, Jane, Omar </a:t>
            </a:r>
            <a:r>
              <a:rPr lang="en-GB" sz="2200" i="1" dirty="0">
                <a:solidFill>
                  <a:srgbClr val="59ADB9"/>
                </a:solidFill>
              </a:rPr>
              <a:t>(Boardroom)</a:t>
            </a:r>
            <a:endParaRPr lang="en-GB" i="1" dirty="0">
              <a:solidFill>
                <a:srgbClr val="59ADB9"/>
              </a:solidFill>
            </a:endParaRPr>
          </a:p>
          <a:p>
            <a:pPr marL="0" indent="0">
              <a:buNone/>
            </a:pPr>
            <a:r>
              <a:rPr lang="en-GB" sz="2000" dirty="0"/>
              <a:t>Marie-Louise Zeissler           </a:t>
            </a:r>
            <a:r>
              <a:rPr lang="en-GB" sz="2000" dirty="0" err="1"/>
              <a:t>Fanqi</a:t>
            </a:r>
            <a:r>
              <a:rPr lang="en-GB" sz="2000" dirty="0"/>
              <a:t> Zeng</a:t>
            </a:r>
          </a:p>
          <a:p>
            <a:pPr marL="0" indent="0">
              <a:buNone/>
            </a:pPr>
            <a:r>
              <a:rPr lang="en-GB" sz="2000">
                <a:solidFill>
                  <a:srgbClr val="000000"/>
                </a:solidFill>
              </a:rPr>
              <a:t>Viveka Biswas                          Charles Gyasi</a:t>
            </a:r>
          </a:p>
          <a:p>
            <a:pPr marL="0" indent="0">
              <a:buNone/>
            </a:pPr>
            <a:r>
              <a:rPr lang="en-GB" sz="2000">
                <a:solidFill>
                  <a:srgbClr val="000000"/>
                </a:solidFill>
              </a:rPr>
              <a:t>Mouna Rafizadeh</a:t>
            </a:r>
            <a:endParaRPr lang="en-GB"/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>
                <a:solidFill>
                  <a:srgbClr val="59ADB9"/>
                </a:solidFill>
              </a:rPr>
              <a:t>Group 3: Sabine, Charlie, Lynn </a:t>
            </a:r>
            <a:r>
              <a:rPr lang="en-GB" sz="2000" i="1" dirty="0">
                <a:solidFill>
                  <a:srgbClr val="59ADB9"/>
                </a:solidFill>
              </a:rPr>
              <a:t>(Rutherford)</a:t>
            </a:r>
            <a:endParaRPr lang="en-GB" i="1" dirty="0">
              <a:solidFill>
                <a:srgbClr val="59ADB9"/>
              </a:solidFill>
            </a:endParaRPr>
          </a:p>
          <a:p>
            <a:pPr marL="0" indent="0">
              <a:buNone/>
            </a:pPr>
            <a:r>
              <a:rPr lang="en-GB" sz="2000" dirty="0"/>
              <a:t>Sophie-Christin Ernst           Precious </a:t>
            </a:r>
            <a:r>
              <a:rPr lang="en-GB" sz="2000" dirty="0" err="1"/>
              <a:t>Onyeachu</a:t>
            </a:r>
            <a:endParaRPr lang="en-GB" sz="2000"/>
          </a:p>
          <a:p>
            <a:pPr marL="0" indent="0">
              <a:buNone/>
            </a:pPr>
            <a:r>
              <a:rPr lang="en-GB" sz="2000" dirty="0"/>
              <a:t>Nikita </a:t>
            </a:r>
            <a:r>
              <a:rPr lang="en-GB" sz="2000" dirty="0" err="1"/>
              <a:t>Nalawade</a:t>
            </a:r>
            <a:r>
              <a:rPr lang="en-GB" sz="2000" dirty="0"/>
              <a:t>                     Ed Sadula</a:t>
            </a:r>
          </a:p>
          <a:p>
            <a:pPr marL="0" indent="0">
              <a:buNone/>
            </a:pPr>
            <a:r>
              <a:rPr lang="en-GB" sz="2000"/>
              <a:t>Ji-Jian Chin</a:t>
            </a:r>
            <a:endParaRPr lang="en-GB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087656-4294-480C-8045-8B6B7E0D7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26" y="0"/>
            <a:ext cx="485462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3FB74D-514A-E7EB-F768-8DA292BB661A}"/>
              </a:ext>
            </a:extLst>
          </p:cNvPr>
          <p:cNvSpPr/>
          <p:nvPr/>
        </p:nvSpPr>
        <p:spPr>
          <a:xfrm>
            <a:off x="14514" y="3068397"/>
            <a:ext cx="4832098" cy="3336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33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skOne turns the iPhone into a legitimate pocket knife">
            <a:extLst>
              <a:ext uri="{FF2B5EF4-FFF2-40B4-BE49-F238E27FC236}">
                <a16:creationId xmlns:a16="http://schemas.microsoft.com/office/drawing/2014/main" id="{C8F06FF4-EB77-CC74-0422-B64B98914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49"/>
          <a:stretch/>
        </p:blipFill>
        <p:spPr bwMode="auto">
          <a:xfrm>
            <a:off x="838200" y="1614488"/>
            <a:ext cx="9651642" cy="512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D634B7D0-80DD-08B2-1F31-DC7959B18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297A7"/>
                </a:solidFill>
              </a:rPr>
              <a:t>1. Novel data collection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9537AFC4-31C4-4A88-3F14-24581FC8ECF1}"/>
              </a:ext>
            </a:extLst>
          </p:cNvPr>
          <p:cNvSpPr/>
          <p:nvPr/>
        </p:nvSpPr>
        <p:spPr>
          <a:xfrm>
            <a:off x="740664" y="1527048"/>
            <a:ext cx="10287000" cy="5330952"/>
          </a:xfrm>
          <a:custGeom>
            <a:avLst/>
            <a:gdLst>
              <a:gd name="connsiteX0" fmla="*/ 6934906 w 10287000"/>
              <a:gd name="connsiteY0" fmla="*/ 1064761 h 5330952"/>
              <a:gd name="connsiteX1" fmla="*/ 4040316 w 10287000"/>
              <a:gd name="connsiteY1" fmla="*/ 2820894 h 5330952"/>
              <a:gd name="connsiteX2" fmla="*/ 4064538 w 10287000"/>
              <a:gd name="connsiteY2" fmla="*/ 3111564 h 5330952"/>
              <a:gd name="connsiteX3" fmla="*/ 5263553 w 10287000"/>
              <a:gd name="connsiteY3" fmla="*/ 4510414 h 5330952"/>
              <a:gd name="connsiteX4" fmla="*/ 8146032 w 10287000"/>
              <a:gd name="connsiteY4" fmla="*/ 2548390 h 5330952"/>
              <a:gd name="connsiteX5" fmla="*/ 8170255 w 10287000"/>
              <a:gd name="connsiteY5" fmla="*/ 2209275 h 5330952"/>
              <a:gd name="connsiteX6" fmla="*/ 0 w 10287000"/>
              <a:gd name="connsiteY6" fmla="*/ 0 h 5330952"/>
              <a:gd name="connsiteX7" fmla="*/ 10287000 w 10287000"/>
              <a:gd name="connsiteY7" fmla="*/ 0 h 5330952"/>
              <a:gd name="connsiteX8" fmla="*/ 10287000 w 10287000"/>
              <a:gd name="connsiteY8" fmla="*/ 5330952 h 5330952"/>
              <a:gd name="connsiteX9" fmla="*/ 0 w 10287000"/>
              <a:gd name="connsiteY9" fmla="*/ 5330952 h 53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287000" h="5330952">
                <a:moveTo>
                  <a:pt x="6934906" y="1064761"/>
                </a:moveTo>
                <a:lnTo>
                  <a:pt x="4040316" y="2820894"/>
                </a:lnTo>
                <a:lnTo>
                  <a:pt x="4064538" y="3111564"/>
                </a:lnTo>
                <a:lnTo>
                  <a:pt x="5263553" y="4510414"/>
                </a:lnTo>
                <a:lnTo>
                  <a:pt x="8146032" y="2548390"/>
                </a:lnTo>
                <a:lnTo>
                  <a:pt x="8170255" y="2209275"/>
                </a:lnTo>
                <a:close/>
                <a:moveTo>
                  <a:pt x="0" y="0"/>
                </a:moveTo>
                <a:lnTo>
                  <a:pt x="10287000" y="0"/>
                </a:lnTo>
                <a:lnTo>
                  <a:pt x="10287000" y="5330952"/>
                </a:lnTo>
                <a:lnTo>
                  <a:pt x="0" y="5330952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D146035-BCC3-663A-633C-9FC9D7198D63}"/>
              </a:ext>
            </a:extLst>
          </p:cNvPr>
          <p:cNvSpPr txBox="1">
            <a:spLocks/>
          </p:cNvSpPr>
          <p:nvPr/>
        </p:nvSpPr>
        <p:spPr>
          <a:xfrm>
            <a:off x="1014984" y="1958014"/>
            <a:ext cx="3666744" cy="4438015"/>
          </a:xfrm>
          <a:prstGeom prst="rect">
            <a:avLst/>
          </a:prstGeom>
          <a:solidFill>
            <a:srgbClr val="FFFFFF">
              <a:alpha val="49020"/>
            </a:srgbClr>
          </a:solidFill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Touch screen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Questionnaires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Smartphone interactions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Accelerometer + gyroscope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 activity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Camera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 rate, respiratory rate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Video selfies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Microphone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Voice commands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Cough, snore, tremor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GPS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Geolocation</a:t>
            </a:r>
          </a:p>
        </p:txBody>
      </p:sp>
    </p:spTree>
    <p:extLst>
      <p:ext uri="{BB962C8B-B14F-4D97-AF65-F5344CB8AC3E}">
        <p14:creationId xmlns:p14="http://schemas.microsoft.com/office/powerpoint/2010/main" val="212449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8253F-3E4E-5FB7-E220-195581802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E9387-5425-8E5F-F2BD-CFB3D9234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2449" y="4135364"/>
            <a:ext cx="2161086" cy="16880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E58DE8-8272-78F9-8DCA-BD029588F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Tracking disease through time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918757F-D7B9-DAFC-C977-A911C6D39D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52652" y="1881347"/>
            <a:ext cx="2748951" cy="1824304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D801F8-B61E-E786-5FEA-FF9E244019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99"/>
          <a:stretch/>
        </p:blipFill>
        <p:spPr>
          <a:xfrm>
            <a:off x="2217699" y="3896311"/>
            <a:ext cx="7562081" cy="21974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E2FE62-C438-7BF4-D81A-F6986BA55CB8}"/>
              </a:ext>
            </a:extLst>
          </p:cNvPr>
          <p:cNvCxnSpPr>
            <a:cxnSpLocks/>
          </p:cNvCxnSpPr>
          <p:nvPr/>
        </p:nvCxnSpPr>
        <p:spPr>
          <a:xfrm>
            <a:off x="2218798" y="6393201"/>
            <a:ext cx="7562081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BEFF07F-F2A3-E34E-B3F6-632C9D068B8F}"/>
              </a:ext>
            </a:extLst>
          </p:cNvPr>
          <p:cNvSpPr txBox="1"/>
          <p:nvPr/>
        </p:nvSpPr>
        <p:spPr>
          <a:xfrm>
            <a:off x="5734316" y="6393201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14BDAC-B896-5E9B-A812-2517A8F2E399}"/>
              </a:ext>
            </a:extLst>
          </p:cNvPr>
          <p:cNvGrpSpPr/>
          <p:nvPr/>
        </p:nvGrpSpPr>
        <p:grpSpPr>
          <a:xfrm>
            <a:off x="2474477" y="4015838"/>
            <a:ext cx="7305303" cy="1688058"/>
            <a:chOff x="2150790" y="3119371"/>
            <a:chExt cx="7305303" cy="168805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439541D-CADC-F9BD-23E6-0D79195426B8}"/>
                </a:ext>
              </a:extLst>
            </p:cNvPr>
            <p:cNvCxnSpPr>
              <a:cxnSpLocks/>
              <a:stCxn id="21" idx="6"/>
              <a:endCxn id="20" idx="6"/>
            </p:cNvCxnSpPr>
            <p:nvPr/>
          </p:nvCxnSpPr>
          <p:spPr>
            <a:xfrm flipV="1">
              <a:off x="2150790" y="3119371"/>
              <a:ext cx="7305303" cy="1688058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49771D-C228-9C4A-675A-21B0FB931B2D}"/>
                </a:ext>
              </a:extLst>
            </p:cNvPr>
            <p:cNvSpPr txBox="1"/>
            <p:nvPr/>
          </p:nvSpPr>
          <p:spPr>
            <a:xfrm>
              <a:off x="5719693" y="3610436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FF"/>
                  </a:highlight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5B24F6AA-C84B-A02D-7568-720530E2E138}"/>
              </a:ext>
            </a:extLst>
          </p:cNvPr>
          <p:cNvSpPr/>
          <p:nvPr/>
        </p:nvSpPr>
        <p:spPr>
          <a:xfrm>
            <a:off x="9551180" y="3896311"/>
            <a:ext cx="228600" cy="23905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3724B58-9E26-6744-7066-A3582CA9572B}"/>
              </a:ext>
            </a:extLst>
          </p:cNvPr>
          <p:cNvSpPr/>
          <p:nvPr/>
        </p:nvSpPr>
        <p:spPr>
          <a:xfrm>
            <a:off x="2245877" y="5584369"/>
            <a:ext cx="228600" cy="23905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6E3EE75-2F52-17A1-713B-C233595C9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776" y="4135363"/>
            <a:ext cx="2161086" cy="168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1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120D0-2E7F-D3BC-559B-22EF06CB9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Widespread use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8890D-83EA-0150-CB64-A016B68E7AD8}"/>
              </a:ext>
            </a:extLst>
          </p:cNvPr>
          <p:cNvSpPr txBox="1"/>
          <p:nvPr/>
        </p:nvSpPr>
        <p:spPr>
          <a:xfrm>
            <a:off x="10257304" y="6447282"/>
            <a:ext cx="18394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97A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Image: Roll the Dice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D479D3-DD06-5DD6-BBAF-81CB7C264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48" y="1554479"/>
            <a:ext cx="7489952" cy="487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406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0F988-E4C2-760F-3BB1-82283AA67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5ECC82-E5F3-031F-8A7B-A1AEF5ACE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Opportunity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F257FA-20A4-65E4-32BE-A43262D19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853281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Smartphones and wearables provide global opportunity for the public to participate in relevant, meaningful health research*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Novel data collection, integrated into people’s lives</a:t>
            </a:r>
          </a:p>
          <a:p>
            <a:pPr lvl="2"/>
            <a:r>
              <a:rPr lang="en-GB" dirty="0"/>
              <a:t>Active e.g. tracked symptoms</a:t>
            </a:r>
          </a:p>
          <a:p>
            <a:pPr lvl="2"/>
            <a:r>
              <a:rPr lang="en-GB" dirty="0"/>
              <a:t>Passive e.g. physical activity or heart rate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Time series data: day-to-day changes, measured between clinical visits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Mass participation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AB2D5A-29B7-AC75-A2F5-784AFC0CB5B7}"/>
              </a:ext>
            </a:extLst>
          </p:cNvPr>
          <p:cNvSpPr txBox="1"/>
          <p:nvPr/>
        </p:nvSpPr>
        <p:spPr>
          <a:xfrm>
            <a:off x="838200" y="5477212"/>
            <a:ext cx="10515600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e.g. James Lind Alliance Top 10, Inflammatory Bowel Disease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“What role does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diet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have in the management of mildly active or inactive ulcerative colitis or Crohn’s Disease to achieve normal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daily activities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symptom control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84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0c77d1-93ed-4f71-8f4c-7998a9530f63">
      <Terms xmlns="http://schemas.microsoft.com/office/infopath/2007/PartnerControls"/>
    </lcf76f155ced4ddcb4097134ff3c332f>
    <TaxCatchAll xmlns="e126fe4f-ea1a-43f6-ac45-2d71a1d6365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0962CCB8CA64AB4DAF2C8B7389621" ma:contentTypeVersion="14" ma:contentTypeDescription="Create a new document." ma:contentTypeScope="" ma:versionID="7e81367a4717fa04ef67bc42e1863c9a">
  <xsd:schema xmlns:xsd="http://www.w3.org/2001/XMLSchema" xmlns:xs="http://www.w3.org/2001/XMLSchema" xmlns:p="http://schemas.microsoft.com/office/2006/metadata/properties" xmlns:ns2="f90c77d1-93ed-4f71-8f4c-7998a9530f63" xmlns:ns3="e126fe4f-ea1a-43f6-ac45-2d71a1d6365f" targetNamespace="http://schemas.microsoft.com/office/2006/metadata/properties" ma:root="true" ma:fieldsID="a5366e670cefc32800cc9fb71569c301" ns2:_="" ns3:_="">
    <xsd:import namespace="f90c77d1-93ed-4f71-8f4c-7998a9530f63"/>
    <xsd:import namespace="e126fe4f-ea1a-43f6-ac45-2d71a1d636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0c77d1-93ed-4f71-8f4c-7998a9530f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26fe4f-ea1a-43f6-ac45-2d71a1d6365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f469578-d4c4-43e6-9f3e-6d981ab352b3}" ma:internalName="TaxCatchAll" ma:showField="CatchAllData" ma:web="e126fe4f-ea1a-43f6-ac45-2d71a1d636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54C9D5-ED09-477C-8880-DD91905537F2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e126fe4f-ea1a-43f6-ac45-2d71a1d6365f"/>
    <ds:schemaRef ds:uri="f90c77d1-93ed-4f71-8f4c-7998a9530f6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EFCB977-BF66-441A-B264-5F30966EAD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0c77d1-93ed-4f71-8f4c-7998a9530f63"/>
    <ds:schemaRef ds:uri="e126fe4f-ea1a-43f6-ac45-2d71a1d636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C23082-69AB-4035-ABB5-0CB9E6BC8F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1502</Words>
  <Application>Microsoft Macintosh PowerPoint</Application>
  <PresentationFormat>Widescreen</PresentationFormat>
  <Paragraphs>329</Paragraphs>
  <Slides>51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Aptos</vt:lpstr>
      <vt:lpstr>Aptos Display</vt:lpstr>
      <vt:lpstr>Arial</vt:lpstr>
      <vt:lpstr>Calibri</vt:lpstr>
      <vt:lpstr>Office Theme</vt:lpstr>
      <vt:lpstr>2_Office Theme</vt:lpstr>
      <vt:lpstr>PowerPoint Presentation</vt:lpstr>
      <vt:lpstr>Opening session</vt:lpstr>
      <vt:lpstr>Opening session</vt:lpstr>
      <vt:lpstr>PowerPoint Presentation</vt:lpstr>
      <vt:lpstr>The Opportunity</vt:lpstr>
      <vt:lpstr>1. Novel data collection</vt:lpstr>
      <vt:lpstr>2. Tracking disease through time</vt:lpstr>
      <vt:lpstr>3. Widespread use</vt:lpstr>
      <vt:lpstr>The Opportunity</vt:lpstr>
      <vt:lpstr>The Challenges</vt:lpstr>
      <vt:lpstr>PowerPoint Presentation</vt:lpstr>
      <vt:lpstr>PowerPoint Presentation</vt:lpstr>
      <vt:lpstr>Purpose, vision, mission, values</vt:lpstr>
      <vt:lpstr>Opening session</vt:lpstr>
      <vt:lpstr>Purpose of the grant writing retreat</vt:lpstr>
      <vt:lpstr>PowerPoint Presentation</vt:lpstr>
      <vt:lpstr>Opening session</vt:lpstr>
      <vt:lpstr>Introduction to the faculty</vt:lpstr>
      <vt:lpstr>PowerPoint Presentation</vt:lpstr>
      <vt:lpstr>Will Dixon</vt:lpstr>
      <vt:lpstr>PowerPoint Presentation</vt:lpstr>
      <vt:lpstr>Pitches v1</vt:lpstr>
      <vt:lpstr>Pitches v1 Two academics with public contributors</vt:lpstr>
      <vt:lpstr>Charlie Stockton-Powdrell</vt:lpstr>
      <vt:lpstr>PowerPoint Presentation</vt:lpstr>
      <vt:lpstr>Charlotte Sharp </vt:lpstr>
      <vt:lpstr>Jane Taylor </vt:lpstr>
      <vt:lpstr>PowerPoint Presentation</vt:lpstr>
      <vt:lpstr>Advice clinics</vt:lpstr>
      <vt:lpstr>Leila Hamrang</vt:lpstr>
      <vt:lpstr>Lynn Laidlaw</vt:lpstr>
      <vt:lpstr>Lissie Fahey</vt:lpstr>
      <vt:lpstr>Elaine Mackey</vt:lpstr>
      <vt:lpstr>Rachel Heron</vt:lpstr>
      <vt:lpstr>Giada Brianza</vt:lpstr>
      <vt:lpstr>Omar Khaled</vt:lpstr>
      <vt:lpstr>PowerPoint Presentation</vt:lpstr>
      <vt:lpstr>PowerPoint Presentation</vt:lpstr>
      <vt:lpstr>PowerPoint Presentation</vt:lpstr>
      <vt:lpstr>Sabine van der Veer</vt:lpstr>
      <vt:lpstr>David Schultz</vt:lpstr>
      <vt:lpstr>Peter Bower</vt:lpstr>
      <vt:lpstr>PowerPoint Presentation</vt:lpstr>
      <vt:lpstr>Pitches v2</vt:lpstr>
      <vt:lpstr>PowerPoint Presentation</vt:lpstr>
      <vt:lpstr>Opening session</vt:lpstr>
      <vt:lpstr>Getting to know you</vt:lpstr>
      <vt:lpstr>PowerPoint Presentation</vt:lpstr>
      <vt:lpstr>The pitch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Dixon</dc:creator>
  <cp:lastModifiedBy>William Dixon</cp:lastModifiedBy>
  <cp:revision>2</cp:revision>
  <dcterms:created xsi:type="dcterms:W3CDTF">2025-05-23T13:05:39Z</dcterms:created>
  <dcterms:modified xsi:type="dcterms:W3CDTF">2026-07-02T08:25:10Z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0x0101002240962CCB8CA64AB4DAF2C8B7389621</vt:lpwstr>
  </property>
  <property fmtid="{D5CDD505-2E9C-101B-9397-08002B2CF9AE}" pid="3" name="MediaServiceImageTags">
    <vt:lpwstr/>
  </property>
</Properties>
</file>